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4" r:id="rId4"/>
    <p:sldMasterId id="2147483821" r:id="rId5"/>
  </p:sldMasterIdLst>
  <p:notesMasterIdLst>
    <p:notesMasterId r:id="rId20"/>
  </p:notesMasterIdLst>
  <p:handoutMasterIdLst>
    <p:handoutMasterId r:id="rId21"/>
  </p:handoutMasterIdLst>
  <p:sldIdLst>
    <p:sldId id="256" r:id="rId6"/>
    <p:sldId id="2147376617" r:id="rId7"/>
    <p:sldId id="2147376618" r:id="rId8"/>
    <p:sldId id="2147376616" r:id="rId9"/>
    <p:sldId id="2147376615" r:id="rId10"/>
    <p:sldId id="2147376531" r:id="rId11"/>
    <p:sldId id="2147376619" r:id="rId12"/>
    <p:sldId id="2147376620" r:id="rId13"/>
    <p:sldId id="2147376621" r:id="rId14"/>
    <p:sldId id="2147376622" r:id="rId15"/>
    <p:sldId id="2147376623" r:id="rId16"/>
    <p:sldId id="2147376624" r:id="rId17"/>
    <p:sldId id="3626" r:id="rId18"/>
    <p:sldId id="2147309499" r:id="rId1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3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121"/>
    <a:srgbClr val="000000"/>
    <a:srgbClr val="FDC304"/>
    <a:srgbClr val="82CBD4"/>
    <a:srgbClr val="EF7E05"/>
    <a:srgbClr val="1BACE4"/>
    <a:srgbClr val="E6E6E6"/>
    <a:srgbClr val="1D1E1C"/>
    <a:srgbClr val="E20C18"/>
    <a:srgbClr val="FAA8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2A438-7EEA-4318-BDCC-D0F521E23905}" v="1" dt="2024-09-20T08:55:51.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3205" autoAdjust="0"/>
  </p:normalViewPr>
  <p:slideViewPr>
    <p:cSldViewPr snapToGrid="0">
      <p:cViewPr varScale="1">
        <p:scale>
          <a:sx n="106" d="100"/>
          <a:sy n="106" d="100"/>
        </p:scale>
        <p:origin x="840" y="108"/>
      </p:cViewPr>
      <p:guideLst>
        <p:guide orient="horz" pos="2682"/>
        <p:guide pos="302"/>
      </p:guideLst>
    </p:cSldViewPr>
  </p:slideViewPr>
  <p:notesTextViewPr>
    <p:cViewPr>
      <p:scale>
        <a:sx n="3" d="2"/>
        <a:sy n="3" d="2"/>
      </p:scale>
      <p:origin x="0" y="0"/>
    </p:cViewPr>
  </p:notesTextViewPr>
  <p:sorterViewPr>
    <p:cViewPr>
      <p:scale>
        <a:sx n="66" d="100"/>
        <a:sy n="66" d="100"/>
      </p:scale>
      <p:origin x="0" y="-2580"/>
    </p:cViewPr>
  </p:sorterViewPr>
  <p:notesViewPr>
    <p:cSldViewPr snapToGrid="0" showGuides="1">
      <p:cViewPr varScale="1">
        <p:scale>
          <a:sx n="58" d="100"/>
          <a:sy n="58" d="100"/>
        </p:scale>
        <p:origin x="1148"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EE</c:v>
                </c:pt>
                <c:pt idx="1">
                  <c:v>O2</c:v>
                </c:pt>
                <c:pt idx="2">
                  <c:v>Vodafone</c:v>
                </c:pt>
                <c:pt idx="3">
                  <c:v>Three</c:v>
                </c:pt>
                <c:pt idx="4">
                  <c:v>Tesco Mobile</c:v>
                </c:pt>
                <c:pt idx="5">
                  <c:v>Giffgaff</c:v>
                </c:pt>
                <c:pt idx="6">
                  <c:v>Virgin Mobile</c:v>
                </c:pt>
                <c:pt idx="7">
                  <c:v>Other</c:v>
                </c:pt>
                <c:pt idx="8">
                  <c:v>Sky Mobile</c:v>
                </c:pt>
                <c:pt idx="9">
                  <c:v>BT Mobile</c:v>
                </c:pt>
                <c:pt idx="10">
                  <c:v>ID Mobile</c:v>
                </c:pt>
                <c:pt idx="11">
                  <c:v>Plusnet</c:v>
                </c:pt>
                <c:pt idx="12">
                  <c:v>Talk Mobile</c:v>
                </c:pt>
              </c:strCache>
            </c:strRef>
          </c:cat>
          <c:val>
            <c:numRef>
              <c:f>Sheet1!$B$2:$B$14</c:f>
              <c:numCache>
                <c:formatCode>0%</c:formatCode>
                <c:ptCount val="13"/>
                <c:pt idx="0">
                  <c:v>0.18</c:v>
                </c:pt>
                <c:pt idx="1">
                  <c:v>0.17</c:v>
                </c:pt>
                <c:pt idx="2">
                  <c:v>0.13</c:v>
                </c:pt>
                <c:pt idx="3">
                  <c:v>0.09</c:v>
                </c:pt>
                <c:pt idx="4">
                  <c:v>0.09</c:v>
                </c:pt>
                <c:pt idx="5">
                  <c:v>0.06</c:v>
                </c:pt>
                <c:pt idx="6">
                  <c:v>0.09</c:v>
                </c:pt>
                <c:pt idx="7">
                  <c:v>7.0000000000000007E-2</c:v>
                </c:pt>
                <c:pt idx="8">
                  <c:v>0.06</c:v>
                </c:pt>
                <c:pt idx="9">
                  <c:v>0.05</c:v>
                </c:pt>
              </c:numCache>
            </c:numRef>
          </c:val>
          <c:extLst>
            <c:ext xmlns:c16="http://schemas.microsoft.com/office/drawing/2014/chart" uri="{C3380CC4-5D6E-409C-BE32-E72D297353CC}">
              <c16:uniqueId val="{00000000-0290-4719-AED4-26D9EC5702DF}"/>
            </c:ext>
          </c:extLst>
        </c:ser>
        <c:ser>
          <c:idx val="1"/>
          <c:order val="1"/>
          <c:tx>
            <c:strRef>
              <c:f>Sheet1!$C$1</c:f>
              <c:strCache>
                <c:ptCount val="1"/>
                <c:pt idx="0">
                  <c:v>2022</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EE</c:v>
                </c:pt>
                <c:pt idx="1">
                  <c:v>O2</c:v>
                </c:pt>
                <c:pt idx="2">
                  <c:v>Vodafone</c:v>
                </c:pt>
                <c:pt idx="3">
                  <c:v>Three</c:v>
                </c:pt>
                <c:pt idx="4">
                  <c:v>Tesco Mobile</c:v>
                </c:pt>
                <c:pt idx="5">
                  <c:v>Giffgaff</c:v>
                </c:pt>
                <c:pt idx="6">
                  <c:v>Virgin Mobile</c:v>
                </c:pt>
                <c:pt idx="7">
                  <c:v>Other</c:v>
                </c:pt>
                <c:pt idx="8">
                  <c:v>Sky Mobile</c:v>
                </c:pt>
                <c:pt idx="9">
                  <c:v>BT Mobile</c:v>
                </c:pt>
                <c:pt idx="10">
                  <c:v>ID Mobile</c:v>
                </c:pt>
                <c:pt idx="11">
                  <c:v>Plusnet</c:v>
                </c:pt>
                <c:pt idx="12">
                  <c:v>Talk Mobile</c:v>
                </c:pt>
              </c:strCache>
            </c:strRef>
          </c:cat>
          <c:val>
            <c:numRef>
              <c:f>Sheet1!$C$2:$C$14</c:f>
              <c:numCache>
                <c:formatCode>0%</c:formatCode>
                <c:ptCount val="13"/>
                <c:pt idx="0">
                  <c:v>0.2</c:v>
                </c:pt>
                <c:pt idx="1">
                  <c:v>0.17</c:v>
                </c:pt>
                <c:pt idx="2">
                  <c:v>0.12</c:v>
                </c:pt>
                <c:pt idx="3">
                  <c:v>0.09</c:v>
                </c:pt>
                <c:pt idx="4">
                  <c:v>0.08</c:v>
                </c:pt>
                <c:pt idx="5">
                  <c:v>0.06</c:v>
                </c:pt>
                <c:pt idx="6">
                  <c:v>0.06</c:v>
                </c:pt>
                <c:pt idx="7">
                  <c:v>0.06</c:v>
                </c:pt>
                <c:pt idx="8">
                  <c:v>0.06</c:v>
                </c:pt>
                <c:pt idx="9">
                  <c:v>0.03</c:v>
                </c:pt>
                <c:pt idx="10">
                  <c:v>0.02</c:v>
                </c:pt>
                <c:pt idx="11">
                  <c:v>0.02</c:v>
                </c:pt>
                <c:pt idx="12">
                  <c:v>0.01</c:v>
                </c:pt>
              </c:numCache>
            </c:numRef>
          </c:val>
          <c:extLst>
            <c:ext xmlns:c16="http://schemas.microsoft.com/office/drawing/2014/chart" uri="{C3380CC4-5D6E-409C-BE32-E72D297353CC}">
              <c16:uniqueId val="{00000001-0290-4719-AED4-26D9EC5702DF}"/>
            </c:ext>
          </c:extLst>
        </c:ser>
        <c:dLbls>
          <c:showLegendKey val="0"/>
          <c:showVal val="0"/>
          <c:showCatName val="0"/>
          <c:showSerName val="0"/>
          <c:showPercent val="0"/>
          <c:showBubbleSize val="0"/>
        </c:dLbls>
        <c:gapWidth val="99"/>
        <c:overlap val="-27"/>
        <c:axId val="993164192"/>
        <c:axId val="993159152"/>
      </c:barChart>
      <c:catAx>
        <c:axId val="9931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93159152"/>
        <c:crosses val="autoZero"/>
        <c:auto val="1"/>
        <c:lblAlgn val="ctr"/>
        <c:lblOffset val="100"/>
        <c:noMultiLvlLbl val="0"/>
      </c:catAx>
      <c:valAx>
        <c:axId val="993159152"/>
        <c:scaling>
          <c:orientation val="minMax"/>
        </c:scaling>
        <c:delete val="1"/>
        <c:axPos val="l"/>
        <c:numFmt formatCode="0%" sourceLinked="1"/>
        <c:majorTickMark val="none"/>
        <c:minorTickMark val="none"/>
        <c:tickLblPos val="nextTo"/>
        <c:crossAx val="993164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SIM only contract</c:v>
                </c:pt>
                <c:pt idx="1">
                  <c:v>Contract with phone</c:v>
                </c:pt>
                <c:pt idx="2">
                  <c:v>Pay as you go</c:v>
                </c:pt>
                <c:pt idx="3">
                  <c:v>Don't know</c:v>
                </c:pt>
              </c:strCache>
            </c:strRef>
          </c:cat>
          <c:val>
            <c:numRef>
              <c:f>Sheet1!$B$2:$B$5</c:f>
              <c:numCache>
                <c:formatCode>0%</c:formatCode>
                <c:ptCount val="4"/>
                <c:pt idx="0">
                  <c:v>0.38</c:v>
                </c:pt>
                <c:pt idx="1">
                  <c:v>0.32</c:v>
                </c:pt>
                <c:pt idx="2">
                  <c:v>0.28000000000000003</c:v>
                </c:pt>
                <c:pt idx="3">
                  <c:v>0.01</c:v>
                </c:pt>
              </c:numCache>
            </c:numRef>
          </c:val>
          <c:extLst>
            <c:ext xmlns:c16="http://schemas.microsoft.com/office/drawing/2014/chart" uri="{C3380CC4-5D6E-409C-BE32-E72D297353CC}">
              <c16:uniqueId val="{00000000-877C-4455-B855-C175DE1BFE63}"/>
            </c:ext>
          </c:extLst>
        </c:ser>
        <c:ser>
          <c:idx val="1"/>
          <c:order val="1"/>
          <c:tx>
            <c:strRef>
              <c:f>Sheet1!$C$1</c:f>
              <c:strCache>
                <c:ptCount val="1"/>
                <c:pt idx="0">
                  <c:v>2021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SIM only contract</c:v>
                </c:pt>
                <c:pt idx="1">
                  <c:v>Contract with phone</c:v>
                </c:pt>
                <c:pt idx="2">
                  <c:v>Pay as you go</c:v>
                </c:pt>
                <c:pt idx="3">
                  <c:v>Don't know</c:v>
                </c:pt>
              </c:strCache>
            </c:strRef>
          </c:cat>
          <c:val>
            <c:numRef>
              <c:f>Sheet1!$C$2:$C$5</c:f>
              <c:numCache>
                <c:formatCode>0%</c:formatCode>
                <c:ptCount val="4"/>
                <c:pt idx="0">
                  <c:v>0.37</c:v>
                </c:pt>
                <c:pt idx="1">
                  <c:v>0.34</c:v>
                </c:pt>
                <c:pt idx="2">
                  <c:v>0.28000000000000003</c:v>
                </c:pt>
                <c:pt idx="3">
                  <c:v>0.01</c:v>
                </c:pt>
              </c:numCache>
            </c:numRef>
          </c:val>
          <c:extLst>
            <c:ext xmlns:c16="http://schemas.microsoft.com/office/drawing/2014/chart" uri="{C3380CC4-5D6E-409C-BE32-E72D297353CC}">
              <c16:uniqueId val="{00000001-877C-4455-B855-C175DE1BFE63}"/>
            </c:ext>
          </c:extLst>
        </c:ser>
        <c:ser>
          <c:idx val="2"/>
          <c:order val="2"/>
          <c:tx>
            <c:strRef>
              <c:f>Sheet1!$D$1</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SIM only contract</c:v>
                </c:pt>
                <c:pt idx="1">
                  <c:v>Contract with phone</c:v>
                </c:pt>
                <c:pt idx="2">
                  <c:v>Pay as you go</c:v>
                </c:pt>
                <c:pt idx="3">
                  <c:v>Don't know</c:v>
                </c:pt>
              </c:strCache>
            </c:strRef>
          </c:cat>
          <c:val>
            <c:numRef>
              <c:f>Sheet1!$D$2:$D$5</c:f>
              <c:numCache>
                <c:formatCode>0%</c:formatCode>
                <c:ptCount val="4"/>
                <c:pt idx="0">
                  <c:v>0.38</c:v>
                </c:pt>
                <c:pt idx="1">
                  <c:v>0.35</c:v>
                </c:pt>
                <c:pt idx="2">
                  <c:v>0.27</c:v>
                </c:pt>
                <c:pt idx="3">
                  <c:v>0.01</c:v>
                </c:pt>
              </c:numCache>
            </c:numRef>
          </c:val>
          <c:extLst>
            <c:ext xmlns:c16="http://schemas.microsoft.com/office/drawing/2014/chart" uri="{C3380CC4-5D6E-409C-BE32-E72D297353CC}">
              <c16:uniqueId val="{00000002-877C-4455-B855-C175DE1BFE63}"/>
            </c:ext>
          </c:extLst>
        </c:ser>
        <c:dLbls>
          <c:showLegendKey val="0"/>
          <c:showVal val="0"/>
          <c:showCatName val="0"/>
          <c:showSerName val="0"/>
          <c:showPercent val="0"/>
          <c:showBubbleSize val="0"/>
        </c:dLbls>
        <c:gapWidth val="129"/>
        <c:overlap val="-27"/>
        <c:axId val="584434880"/>
        <c:axId val="584433440"/>
      </c:barChart>
      <c:catAx>
        <c:axId val="58443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4433440"/>
        <c:crosses val="autoZero"/>
        <c:auto val="1"/>
        <c:lblAlgn val="ctr"/>
        <c:lblOffset val="100"/>
        <c:noMultiLvlLbl val="0"/>
      </c:catAx>
      <c:valAx>
        <c:axId val="58443344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8443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326656938284303E-2"/>
          <c:y val="0.16141865527869567"/>
          <c:w val="0.97534668612343145"/>
          <c:h val="0.74573617409032089"/>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0.92</c:v>
                </c:pt>
                <c:pt idx="1">
                  <c:v>0.93</c:v>
                </c:pt>
                <c:pt idx="2">
                  <c:v>0.92</c:v>
                </c:pt>
                <c:pt idx="3">
                  <c:v>0.93</c:v>
                </c:pt>
                <c:pt idx="4">
                  <c:v>0.95</c:v>
                </c:pt>
                <c:pt idx="5">
                  <c:v>0.95</c:v>
                </c:pt>
              </c:numCache>
            </c:numRef>
          </c:val>
          <c:smooth val="0"/>
          <c:extLst>
            <c:ext xmlns:c16="http://schemas.microsoft.com/office/drawing/2014/chart" uri="{C3380CC4-5D6E-409C-BE32-E72D297353CC}">
              <c16:uniqueId val="{00000000-6A0A-4954-B064-EE52D9FDD544}"/>
            </c:ext>
          </c:extLst>
        </c:ser>
        <c:dLbls>
          <c:showLegendKey val="0"/>
          <c:showVal val="0"/>
          <c:showCatName val="0"/>
          <c:showSerName val="0"/>
          <c:showPercent val="0"/>
          <c:showBubbleSize val="0"/>
        </c:dLbls>
        <c:smooth val="0"/>
        <c:axId val="204172847"/>
        <c:axId val="204175007"/>
      </c:lineChart>
      <c:catAx>
        <c:axId val="204172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4175007"/>
        <c:crosses val="autoZero"/>
        <c:auto val="1"/>
        <c:lblAlgn val="ctr"/>
        <c:lblOffset val="100"/>
        <c:noMultiLvlLbl val="0"/>
      </c:catAx>
      <c:valAx>
        <c:axId val="20417500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4172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68DAB-FE87-4CAB-AEAC-2A9EBE55511B}"/>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A9FC4E2-F6F1-419C-9F44-302787CC4AC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50D87A0D-4AE4-469D-8C0F-1E3E19CC0F04}" type="datetimeFigureOut">
              <a:rPr lang="en-GB" smtClean="0"/>
              <a:t>20/09/2024</a:t>
            </a:fld>
            <a:endParaRPr lang="en-GB" dirty="0"/>
          </a:p>
        </p:txBody>
      </p:sp>
      <p:sp>
        <p:nvSpPr>
          <p:cNvPr id="4" name="Footer Placeholder 3">
            <a:extLst>
              <a:ext uri="{FF2B5EF4-FFF2-40B4-BE49-F238E27FC236}">
                <a16:creationId xmlns:a16="http://schemas.microsoft.com/office/drawing/2014/main" id="{6134850C-42C4-41F0-AA1F-2F442460B52A}"/>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03B8400-D95F-432A-B8B1-FBF545FE0748}"/>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2F9E6EB-C898-47AB-9193-70CED8AB477C}" type="slidenum">
              <a:rPr lang="en-GB" smtClean="0"/>
              <a:t>‹#›</a:t>
            </a:fld>
            <a:endParaRPr lang="en-GB" dirty="0"/>
          </a:p>
        </p:txBody>
      </p:sp>
    </p:spTree>
    <p:extLst>
      <p:ext uri="{BB962C8B-B14F-4D97-AF65-F5344CB8AC3E}">
        <p14:creationId xmlns:p14="http://schemas.microsoft.com/office/powerpoint/2010/main" val="2120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8E864C0-77EE-456B-9747-0A15F816AD6A}" type="datetimeFigureOut">
              <a:rPr lang="en-GB" smtClean="0"/>
              <a:t>20/09/2024</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CC1A71F-ED3E-4A54-969C-A8BBEECB2EB9}" type="slidenum">
              <a:rPr lang="en-GB" smtClean="0"/>
              <a:t>‹#›</a:t>
            </a:fld>
            <a:endParaRPr lang="en-GB" dirty="0"/>
          </a:p>
        </p:txBody>
      </p:sp>
    </p:spTree>
    <p:extLst>
      <p:ext uri="{BB962C8B-B14F-4D97-AF65-F5344CB8AC3E}">
        <p14:creationId xmlns:p14="http://schemas.microsoft.com/office/powerpoint/2010/main" val="306984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template was inserted from Power-user, the productivity add-in for PowerPoint, Excel and Word.</a:t>
            </a:r>
          </a:p>
          <a:p>
            <a:r>
              <a:rPr lang="en-GB" dirty="0"/>
              <a:t>Install Power-user to access thousands of templates, icons, maps, diagrams and charts with Power-user.</a:t>
            </a:r>
          </a:p>
          <a:p>
            <a:r>
              <a:rPr lang="en-GB" dirty="0"/>
              <a:t>Visit </a:t>
            </a:r>
            <a:r>
              <a:rPr lang="en-GB" dirty="0">
                <a:hlinkClick r:id="rId3"/>
              </a:rPr>
              <a:t>https://www.powerusersoftwares.com/</a:t>
            </a:r>
            <a:endParaRPr lang="en-GB" dirty="0"/>
          </a:p>
          <a:p>
            <a:r>
              <a:rPr lang="en-GB" dirty="0"/>
              <a:t>©Power-user SAS, terms of license: </a:t>
            </a:r>
            <a:r>
              <a:rPr lang="en-GB" dirty="0">
                <a:hlinkClick r:id="rId4"/>
              </a:rPr>
              <a:t>https://www.powerusersoftwares.com/terms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7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template was inserted from Power-user, the productivity add-in for PowerPoint, Excel and Word.</a:t>
            </a:r>
          </a:p>
          <a:p>
            <a:r>
              <a:rPr lang="en-GB" dirty="0"/>
              <a:t>Install Power-user to access thousands of templates, icons, maps, diagrams and charts with Power-user.</a:t>
            </a:r>
          </a:p>
          <a:p>
            <a:r>
              <a:rPr lang="en-GB" dirty="0"/>
              <a:t>Visit </a:t>
            </a:r>
            <a:r>
              <a:rPr lang="en-GB" dirty="0">
                <a:hlinkClick r:id="rId3"/>
              </a:rPr>
              <a:t>https://www.powerusersoftwares.com/</a:t>
            </a:r>
            <a:endParaRPr lang="en-GB" dirty="0"/>
          </a:p>
          <a:p>
            <a:r>
              <a:rPr lang="en-GB" dirty="0"/>
              <a:t>©Power-user SAS, terms of license: </a:t>
            </a:r>
            <a:r>
              <a:rPr lang="en-GB" dirty="0">
                <a:hlinkClick r:id="rId4"/>
              </a:rPr>
              <a:t>https://www.powerusersoftwares.com/terms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67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fetti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C813651F-C7B8-4520-9C8D-0F96392DA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8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0" y="0"/>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4" name="Title 3">
            <a:extLst>
              <a:ext uri="{FF2B5EF4-FFF2-40B4-BE49-F238E27FC236}">
                <a16:creationId xmlns:a16="http://schemas.microsoft.com/office/drawing/2014/main" id="{25185792-0492-4F2B-987A-01151770AB33}"/>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5" name="Subtitle 2">
            <a:extLst>
              <a:ext uri="{FF2B5EF4-FFF2-40B4-BE49-F238E27FC236}">
                <a16:creationId xmlns:a16="http://schemas.microsoft.com/office/drawing/2014/main" id="{FF35248C-EEC5-4433-AFE5-F92FD4F3AD93}"/>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6" name="Text Placeholder 37">
            <a:extLst>
              <a:ext uri="{FF2B5EF4-FFF2-40B4-BE49-F238E27FC236}">
                <a16:creationId xmlns:a16="http://schemas.microsoft.com/office/drawing/2014/main" id="{92665F91-D2D8-4CEF-B526-8C7CBAC20871}"/>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3766830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uble Header, Circl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FFE816-F799-46CC-8EFA-5FE4A123E23D}"/>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8" name="Picture 7">
            <a:extLst>
              <a:ext uri="{FF2B5EF4-FFF2-40B4-BE49-F238E27FC236}">
                <a16:creationId xmlns:a16="http://schemas.microsoft.com/office/drawing/2014/main" id="{68C40377-6254-43F2-8398-4A4F34B1E4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1" name="Rectangle 10">
            <a:extLst>
              <a:ext uri="{FF2B5EF4-FFF2-40B4-BE49-F238E27FC236}">
                <a16:creationId xmlns:a16="http://schemas.microsoft.com/office/drawing/2014/main" id="{B7EBC413-65A5-4E69-8650-5FCA573E240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F55BA0EE-27F6-4A66-97D6-E258D7098151}"/>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9" name="Title 1">
            <a:extLst>
              <a:ext uri="{FF2B5EF4-FFF2-40B4-BE49-F238E27FC236}">
                <a16:creationId xmlns:a16="http://schemas.microsoft.com/office/drawing/2014/main" id="{8D4E0485-540D-4E30-879D-601083F3883D}"/>
              </a:ext>
            </a:extLst>
          </p:cNvPr>
          <p:cNvSpPr>
            <a:spLocks noGrp="1"/>
          </p:cNvSpPr>
          <p:nvPr>
            <p:ph type="title" hasCustomPrompt="1"/>
          </p:nvPr>
        </p:nvSpPr>
        <p:spPr>
          <a:xfrm>
            <a:off x="486000" y="377055"/>
            <a:ext cx="8861199" cy="1050665"/>
          </a:xfrm>
          <a:prstGeom prst="rect">
            <a:avLst/>
          </a:prstGeom>
        </p:spPr>
        <p:txBody>
          <a:bodyPr lIns="0" tIns="0" rIns="0" bIns="0"/>
          <a:lstStyle>
            <a:lvl1pPr>
              <a:lnSpc>
                <a:spcPct val="100000"/>
              </a:lnSpc>
              <a:defRPr sz="3600" b="1" cap="all" spc="-100" baseline="0">
                <a:latin typeface="+mj-lt"/>
              </a:defRPr>
            </a:lvl1pPr>
          </a:lstStyle>
          <a:p>
            <a:r>
              <a:rPr lang="en-US" dirty="0"/>
              <a:t>TEXT-ONLY, </a:t>
            </a:r>
            <a:br>
              <a:rPr lang="en-US" dirty="0"/>
            </a:br>
            <a:r>
              <a:rPr lang="en-US" dirty="0"/>
              <a:t>double title, circle</a:t>
            </a:r>
            <a:endParaRPr lang="en-GB" dirty="0"/>
          </a:p>
        </p:txBody>
      </p:sp>
      <p:sp>
        <p:nvSpPr>
          <p:cNvPr id="10" name="Text Placeholder 6">
            <a:extLst>
              <a:ext uri="{FF2B5EF4-FFF2-40B4-BE49-F238E27FC236}">
                <a16:creationId xmlns:a16="http://schemas.microsoft.com/office/drawing/2014/main" id="{36E295BD-73FC-4681-840C-AE6DB884664C}"/>
              </a:ext>
            </a:extLst>
          </p:cNvPr>
          <p:cNvSpPr>
            <a:spLocks noGrp="1"/>
          </p:cNvSpPr>
          <p:nvPr>
            <p:ph type="body" sz="quarter" idx="11" hasCustomPrompt="1"/>
          </p:nvPr>
        </p:nvSpPr>
        <p:spPr>
          <a:xfrm>
            <a:off x="486001" y="1478542"/>
            <a:ext cx="8861198" cy="265988"/>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7" name="Content Placeholder 2">
            <a:extLst>
              <a:ext uri="{FF2B5EF4-FFF2-40B4-BE49-F238E27FC236}">
                <a16:creationId xmlns:a16="http://schemas.microsoft.com/office/drawing/2014/main" id="{8B686332-D030-4EC8-875A-966381865AE8}"/>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1847518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ngle Header, Wav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F829B6-8F65-9C49-8B56-C81689650C91}"/>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no icon</a:t>
            </a:r>
            <a:endParaRPr lang="en-GB" dirty="0"/>
          </a:p>
        </p:txBody>
      </p:sp>
      <p:sp>
        <p:nvSpPr>
          <p:cNvPr id="7" name="Text Placeholder 6">
            <a:extLst>
              <a:ext uri="{FF2B5EF4-FFF2-40B4-BE49-F238E27FC236}">
                <a16:creationId xmlns:a16="http://schemas.microsoft.com/office/drawing/2014/main" id="{A6526A71-AA71-0340-ADDE-15A0DA0261A2}"/>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92369665-BC8A-471B-B121-B84A3BF08535}"/>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F3460EA9-D4DD-4016-B2DB-8443B4C3EB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9" name="Rectangle 8">
            <a:extLst>
              <a:ext uri="{FF2B5EF4-FFF2-40B4-BE49-F238E27FC236}">
                <a16:creationId xmlns:a16="http://schemas.microsoft.com/office/drawing/2014/main" id="{4E8C924B-FE6C-4195-94BA-9C7F88E4620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ontent Placeholder 2">
            <a:extLst>
              <a:ext uri="{FF2B5EF4-FFF2-40B4-BE49-F238E27FC236}">
                <a16:creationId xmlns:a16="http://schemas.microsoft.com/office/drawing/2014/main" id="{0B7C0097-4CB1-4893-9CED-D822C48935FF}"/>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446618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Girl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12EA357-3E31-4AC8-A81F-19BA3DEF25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98" b="2298"/>
          <a:stretch/>
        </p:blipFill>
        <p:spPr>
          <a:xfrm>
            <a:off x="0" y="1"/>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4" name="Text Placeholder 3">
            <a:extLst>
              <a:ext uri="{FF2B5EF4-FFF2-40B4-BE49-F238E27FC236}">
                <a16:creationId xmlns:a16="http://schemas.microsoft.com/office/drawing/2014/main" id="{9105E8E4-7741-47D8-84CE-F7C4DCDE00DB}"/>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195633339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og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E8283299-30A7-4D60-A36B-6EC59CBA35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186" b="10899"/>
          <a:stretch/>
        </p:blipFill>
        <p:spPr>
          <a:xfrm>
            <a:off x="6455" y="1"/>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6455"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9" name="Text Placeholder 3">
            <a:extLst>
              <a:ext uri="{FF2B5EF4-FFF2-40B4-BE49-F238E27FC236}">
                <a16:creationId xmlns:a16="http://schemas.microsoft.com/office/drawing/2014/main" id="{521830E7-03D0-46A9-8A28-FD4191B0994B}"/>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128690321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uilding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building&#10;&#10;Description automatically generated">
            <a:extLst>
              <a:ext uri="{FF2B5EF4-FFF2-40B4-BE49-F238E27FC236}">
                <a16:creationId xmlns:a16="http://schemas.microsoft.com/office/drawing/2014/main" id="{B3D6141F-6094-40A7-8BAD-5090544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71" b="7871"/>
          <a:stretch/>
        </p:blipFill>
        <p:spPr>
          <a:xfrm>
            <a:off x="-4431" y="0"/>
            <a:ext cx="12213771"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4431"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9" name="Text Placeholder 3">
            <a:extLst>
              <a:ext uri="{FF2B5EF4-FFF2-40B4-BE49-F238E27FC236}">
                <a16:creationId xmlns:a16="http://schemas.microsoft.com/office/drawing/2014/main" id="{1D4A7E7A-6B3E-42AC-9B8F-4D305DFF435E}"/>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189330317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A610B1-91B8-4286-A62C-13768BD19B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7" name="Rectangle 6">
            <a:extLst>
              <a:ext uri="{FF2B5EF4-FFF2-40B4-BE49-F238E27FC236}">
                <a16:creationId xmlns:a16="http://schemas.microsoft.com/office/drawing/2014/main" id="{9FC85945-97C1-4E9B-9C52-7EC5016A7577}"/>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2D1C964C-A1CD-41BD-AD80-BF152FEB6274}"/>
              </a:ext>
            </a:extLst>
          </p:cNvPr>
          <p:cNvPicPr>
            <a:picLocks noChangeAspect="1"/>
          </p:cNvPicPr>
          <p:nvPr userDrawn="1"/>
        </p:nvPicPr>
        <p:blipFill rotWithShape="1">
          <a:blip r:embed="rId4"/>
          <a:srcRect l="31024" t="1798"/>
          <a:stretch/>
        </p:blipFill>
        <p:spPr>
          <a:xfrm>
            <a:off x="0" y="0"/>
            <a:ext cx="1388962" cy="2352086"/>
          </a:xfrm>
          <a:prstGeom prst="rect">
            <a:avLst/>
          </a:prstGeom>
        </p:spPr>
      </p:pic>
      <p:sp>
        <p:nvSpPr>
          <p:cNvPr id="8" name="Text Placeholder 3">
            <a:extLst>
              <a:ext uri="{FF2B5EF4-FFF2-40B4-BE49-F238E27FC236}">
                <a16:creationId xmlns:a16="http://schemas.microsoft.com/office/drawing/2014/main" id="{D0654A42-9463-4E9E-86C0-6D7311D71D55}"/>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tx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340916561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Confeftti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4DAE554D-0F0B-4DEF-AD6B-7F3AA8098C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89"/>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0"/>
            <a:ext cx="12192000" cy="6873928"/>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202727024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Door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ree, outdoor, plant, red&#10;&#10;Description automatically generated">
            <a:extLst>
              <a:ext uri="{FF2B5EF4-FFF2-40B4-BE49-F238E27FC236}">
                <a16:creationId xmlns:a16="http://schemas.microsoft.com/office/drawing/2014/main" id="{F42B88DF-3DA6-4308-8BE2-F4872891C3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1" b="4785"/>
          <a:stretch/>
        </p:blipFill>
        <p:spPr>
          <a:xfrm>
            <a:off x="1280" y="0"/>
            <a:ext cx="12192000" cy="6858001"/>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622117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Happy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person&#10;&#10;Description automatically generated">
            <a:extLst>
              <a:ext uri="{FF2B5EF4-FFF2-40B4-BE49-F238E27FC236}">
                <a16:creationId xmlns:a16="http://schemas.microsoft.com/office/drawing/2014/main" id="{6C90C1B1-B377-4F6F-BEF7-C47A0D483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80307206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Mail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ext&#10;&#10;Description automatically generated">
            <a:extLst>
              <a:ext uri="{FF2B5EF4-FFF2-40B4-BE49-F238E27FC236}">
                <a16:creationId xmlns:a16="http://schemas.microsoft.com/office/drawing/2014/main" id="{AFB9357E-558F-428B-A5A6-0FB343B103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1"/>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8835325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oor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tree, outdoor, plant, red&#10;&#10;Description automatically generated">
            <a:extLst>
              <a:ext uri="{FF2B5EF4-FFF2-40B4-BE49-F238E27FC236}">
                <a16:creationId xmlns:a16="http://schemas.microsoft.com/office/drawing/2014/main" id="{E801FC8F-7965-4143-B463-4147C77A9F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1" b="4785"/>
          <a:stretch/>
        </p:blipFill>
        <p:spPr>
          <a:xfrm>
            <a:off x="0" y="0"/>
            <a:ext cx="12205313" cy="6858001"/>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rotWithShape="1">
          <a:blip r:embed="rId3"/>
          <a:srcRect b="961"/>
          <a:stretch/>
        </p:blipFill>
        <p:spPr>
          <a:xfrm>
            <a:off x="0" y="0"/>
            <a:ext cx="12205313" cy="6858000"/>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9" name="Title 3">
            <a:extLst>
              <a:ext uri="{FF2B5EF4-FFF2-40B4-BE49-F238E27FC236}">
                <a16:creationId xmlns:a16="http://schemas.microsoft.com/office/drawing/2014/main" id="{FE9BD497-5AAB-41B9-961A-40256A55BEA1}"/>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0" name="Subtitle 2">
            <a:extLst>
              <a:ext uri="{FF2B5EF4-FFF2-40B4-BE49-F238E27FC236}">
                <a16:creationId xmlns:a16="http://schemas.microsoft.com/office/drawing/2014/main" id="{242ABB38-0127-4B54-A205-65921DBE4C62}"/>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1" name="Text Placeholder 37">
            <a:extLst>
              <a:ext uri="{FF2B5EF4-FFF2-40B4-BE49-F238E27FC236}">
                <a16:creationId xmlns:a16="http://schemas.microsoft.com/office/drawing/2014/main" id="{88748023-B528-4F87-9694-5268B9129155}"/>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194256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Reading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6675FA5-F84C-4C90-B66A-4780FDD866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1" y="-9635"/>
            <a:ext cx="12192000" cy="687727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1" y="-19272"/>
            <a:ext cx="12191999" cy="6877272"/>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82893330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Family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table, desk&#10;&#10;Description automatically generated">
            <a:extLst>
              <a:ext uri="{FF2B5EF4-FFF2-40B4-BE49-F238E27FC236}">
                <a16:creationId xmlns:a16="http://schemas.microsoft.com/office/drawing/2014/main" id="{59B92E07-D5AC-438D-8035-5AF4A87FE6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751" b="6840"/>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1"/>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235481317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DFAEB6-D87B-5748-9596-A7B509E92355}"/>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rgbClr val="000000"/>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0" name="Picture 9">
            <a:extLst>
              <a:ext uri="{FF2B5EF4-FFF2-40B4-BE49-F238E27FC236}">
                <a16:creationId xmlns:a16="http://schemas.microsoft.com/office/drawing/2014/main" id="{BAB61B32-6203-7141-A3BE-E8879E3EF5E4}"/>
              </a:ext>
            </a:extLst>
          </p:cNvPr>
          <p:cNvPicPr>
            <a:picLocks noChangeAspect="1"/>
          </p:cNvPicPr>
          <p:nvPr userDrawn="1"/>
        </p:nvPicPr>
        <p:blipFill rotWithShape="1">
          <a:blip r:embed="rId3"/>
          <a:srcRect l="31024" t="1798"/>
          <a:stretch/>
        </p:blipFill>
        <p:spPr>
          <a:xfrm>
            <a:off x="0" y="0"/>
            <a:ext cx="1388962" cy="2352086"/>
          </a:xfrm>
          <a:prstGeom prst="rect">
            <a:avLst/>
          </a:prstGeom>
        </p:spPr>
      </p:pic>
      <p:pic>
        <p:nvPicPr>
          <p:cNvPr id="5" name="Picture 4">
            <a:extLst>
              <a:ext uri="{FF2B5EF4-FFF2-40B4-BE49-F238E27FC236}">
                <a16:creationId xmlns:a16="http://schemas.microsoft.com/office/drawing/2014/main" id="{7C4BBE08-932E-42F7-A655-A237F2DD1F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6" name="Rectangle 5">
            <a:extLst>
              <a:ext uri="{FF2B5EF4-FFF2-40B4-BE49-F238E27FC236}">
                <a16:creationId xmlns:a16="http://schemas.microsoft.com/office/drawing/2014/main" id="{5F2FC916-1ED6-402E-A80D-CD430134C963}"/>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734195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5D803-1BF7-40EA-AC91-081933E6A3B1}"/>
              </a:ext>
            </a:extLst>
          </p:cNvPr>
          <p:cNvSpPr>
            <a:spLocks noGrp="1"/>
          </p:cNvSpPr>
          <p:nvPr>
            <p:ph sz="quarter" idx="16" hasCustomPrompt="1"/>
          </p:nvPr>
        </p:nvSpPr>
        <p:spPr>
          <a:xfrm>
            <a:off x="424141" y="1779739"/>
            <a:ext cx="5452876" cy="4428787"/>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F5F2191B-F9B2-4D52-B126-519167AFCB79}"/>
              </a:ext>
            </a:extLst>
          </p:cNvPr>
          <p:cNvSpPr>
            <a:spLocks noGrp="1"/>
          </p:cNvSpPr>
          <p:nvPr>
            <p:ph type="sldNum" sz="quarter" idx="19"/>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30E8CAE5-9552-4F56-BD9E-0EA1626B37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0" name="Rectangle 9">
            <a:extLst>
              <a:ext uri="{FF2B5EF4-FFF2-40B4-BE49-F238E27FC236}">
                <a16:creationId xmlns:a16="http://schemas.microsoft.com/office/drawing/2014/main" id="{3B1A7618-3887-4838-98CE-FDFA033A94BE}"/>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247F5898-E811-49FE-9FB9-91A9366B7AA4}"/>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16" name="Title 1">
            <a:extLst>
              <a:ext uri="{FF2B5EF4-FFF2-40B4-BE49-F238E27FC236}">
                <a16:creationId xmlns:a16="http://schemas.microsoft.com/office/drawing/2014/main" id="{241B46AD-0363-49D0-9A55-12F4487A177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slide, 2 columns</a:t>
            </a:r>
            <a:endParaRPr lang="en-GB" dirty="0"/>
          </a:p>
        </p:txBody>
      </p:sp>
      <p:sp>
        <p:nvSpPr>
          <p:cNvPr id="17" name="Text Placeholder 6">
            <a:extLst>
              <a:ext uri="{FF2B5EF4-FFF2-40B4-BE49-F238E27FC236}">
                <a16:creationId xmlns:a16="http://schemas.microsoft.com/office/drawing/2014/main" id="{700C11B1-45C3-463E-A925-394850B1A6A1}"/>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5" name="Content Placeholder 2">
            <a:extLst>
              <a:ext uri="{FF2B5EF4-FFF2-40B4-BE49-F238E27FC236}">
                <a16:creationId xmlns:a16="http://schemas.microsoft.com/office/drawing/2014/main" id="{BC9C4766-C987-4787-8811-9BA501FABE58}"/>
              </a:ext>
            </a:extLst>
          </p:cNvPr>
          <p:cNvSpPr>
            <a:spLocks noGrp="1"/>
          </p:cNvSpPr>
          <p:nvPr>
            <p:ph sz="quarter" idx="20" hasCustomPrompt="1"/>
          </p:nvPr>
        </p:nvSpPr>
        <p:spPr>
          <a:xfrm>
            <a:off x="6279757" y="1779739"/>
            <a:ext cx="5452876" cy="4428787"/>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8673733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6095997"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pic>
        <p:nvPicPr>
          <p:cNvPr id="7" name="Picture 6">
            <a:extLst>
              <a:ext uri="{FF2B5EF4-FFF2-40B4-BE49-F238E27FC236}">
                <a16:creationId xmlns:a16="http://schemas.microsoft.com/office/drawing/2014/main" id="{5575CACC-D8E6-429F-B461-2AD69D5E94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4" name="Slide Number Placeholder 3">
            <a:extLst>
              <a:ext uri="{FF2B5EF4-FFF2-40B4-BE49-F238E27FC236}">
                <a16:creationId xmlns:a16="http://schemas.microsoft.com/office/drawing/2014/main" id="{7D8EA5AD-0373-4832-9455-A2EA79A24CBA}"/>
              </a:ext>
            </a:extLst>
          </p:cNvPr>
          <p:cNvSpPr>
            <a:spLocks noGrp="1"/>
          </p:cNvSpPr>
          <p:nvPr>
            <p:ph type="sldNum" sz="quarter" idx="16"/>
          </p:nvPr>
        </p:nvSpPr>
        <p:spPr/>
        <p:txBody>
          <a:bodyPr/>
          <a:lstStyle/>
          <a:p>
            <a:fld id="{3787542D-5C6B-4EB3-96EB-9B37C3D5D2F8}" type="slidenum">
              <a:rPr lang="en-GB" smtClean="0"/>
              <a:t>‹#›</a:t>
            </a:fld>
            <a:endParaRPr lang="en-GB" dirty="0"/>
          </a:p>
        </p:txBody>
      </p:sp>
      <p:sp>
        <p:nvSpPr>
          <p:cNvPr id="8" name="Rectangle 7">
            <a:extLst>
              <a:ext uri="{FF2B5EF4-FFF2-40B4-BE49-F238E27FC236}">
                <a16:creationId xmlns:a16="http://schemas.microsoft.com/office/drawing/2014/main" id="{9CE82FAA-2779-4023-94E9-577DEB0536F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C95D6172-C0E9-4E3B-8F0F-CAA09AEA1364}"/>
              </a:ext>
            </a:extLst>
          </p:cNvPr>
          <p:cNvSpPr>
            <a:spLocks noGrp="1"/>
          </p:cNvSpPr>
          <p:nvPr>
            <p:ph type="title" hasCustomPrompt="1"/>
          </p:nvPr>
        </p:nvSpPr>
        <p:spPr>
          <a:xfrm>
            <a:off x="486000"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12" name="Content Placeholder 2">
            <a:extLst>
              <a:ext uri="{FF2B5EF4-FFF2-40B4-BE49-F238E27FC236}">
                <a16:creationId xmlns:a16="http://schemas.microsoft.com/office/drawing/2014/main" id="{87AF0242-6BDB-4BD8-A348-BBFF21B1E015}"/>
              </a:ext>
            </a:extLst>
          </p:cNvPr>
          <p:cNvSpPr>
            <a:spLocks noGrp="1"/>
          </p:cNvSpPr>
          <p:nvPr>
            <p:ph sz="quarter" idx="17" hasCustomPrompt="1"/>
          </p:nvPr>
        </p:nvSpPr>
        <p:spPr>
          <a:xfrm>
            <a:off x="424142" y="1779739"/>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1661426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Lef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0"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Slide Number Placeholder 1">
            <a:extLst>
              <a:ext uri="{FF2B5EF4-FFF2-40B4-BE49-F238E27FC236}">
                <a16:creationId xmlns:a16="http://schemas.microsoft.com/office/drawing/2014/main" id="{E57EC939-1D4E-4164-AADE-06DCD3187ABB}"/>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1" name="Picture 10">
            <a:extLst>
              <a:ext uri="{FF2B5EF4-FFF2-40B4-BE49-F238E27FC236}">
                <a16:creationId xmlns:a16="http://schemas.microsoft.com/office/drawing/2014/main" id="{2B80E9B2-1ED7-480C-8C84-9C622309FE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0213"/>
            <a:ext cx="583849" cy="362932"/>
          </a:xfrm>
          <a:prstGeom prst="rect">
            <a:avLst/>
          </a:prstGeom>
        </p:spPr>
      </p:pic>
      <p:sp>
        <p:nvSpPr>
          <p:cNvPr id="8" name="Title 1">
            <a:extLst>
              <a:ext uri="{FF2B5EF4-FFF2-40B4-BE49-F238E27FC236}">
                <a16:creationId xmlns:a16="http://schemas.microsoft.com/office/drawing/2014/main" id="{15C234EB-3454-43CE-B3CD-063C27C7B647}"/>
              </a:ext>
            </a:extLst>
          </p:cNvPr>
          <p:cNvSpPr txBox="1">
            <a:spLocks/>
          </p:cNvSpPr>
          <p:nvPr userDrawn="1"/>
        </p:nvSpPr>
        <p:spPr>
          <a:xfrm>
            <a:off x="6415753" y="377055"/>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TEXT, Image left, 2 columns</a:t>
            </a:r>
            <a:endParaRPr lang="en-GB" dirty="0"/>
          </a:p>
        </p:txBody>
      </p:sp>
      <p:sp>
        <p:nvSpPr>
          <p:cNvPr id="10" name="Content Placeholder 2">
            <a:extLst>
              <a:ext uri="{FF2B5EF4-FFF2-40B4-BE49-F238E27FC236}">
                <a16:creationId xmlns:a16="http://schemas.microsoft.com/office/drawing/2014/main" id="{B3168C22-ABDD-4158-AE3B-9D09F0F66457}"/>
              </a:ext>
            </a:extLst>
          </p:cNvPr>
          <p:cNvSpPr>
            <a:spLocks noGrp="1"/>
          </p:cNvSpPr>
          <p:nvPr>
            <p:ph sz="quarter" idx="17" hasCustomPrompt="1"/>
          </p:nvPr>
        </p:nvSpPr>
        <p:spPr>
          <a:xfrm>
            <a:off x="6480112" y="1783200"/>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7909230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55C5423-B0BC-4B3A-8B1C-E8B29CF73B39}"/>
              </a:ext>
            </a:extLst>
          </p:cNvPr>
          <p:cNvSpPr>
            <a:spLocks noGrp="1"/>
          </p:cNvSpPr>
          <p:nvPr>
            <p:ph type="pic" sz="quarter" idx="13" hasCustomPrompt="1"/>
          </p:nvPr>
        </p:nvSpPr>
        <p:spPr>
          <a:xfrm>
            <a:off x="0" y="0"/>
            <a:ext cx="6062961" cy="33383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5" name="Slide Number Placeholder 2">
            <a:extLst>
              <a:ext uri="{FF2B5EF4-FFF2-40B4-BE49-F238E27FC236}">
                <a16:creationId xmlns:a16="http://schemas.microsoft.com/office/drawing/2014/main" id="{4927F751-04E0-47BC-AF64-AA7D969C6505}"/>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8" name="Picture Placeholder 4">
            <a:extLst>
              <a:ext uri="{FF2B5EF4-FFF2-40B4-BE49-F238E27FC236}">
                <a16:creationId xmlns:a16="http://schemas.microsoft.com/office/drawing/2014/main" id="{637B374C-4DE5-4B68-ABCC-646D992BEB28}"/>
              </a:ext>
            </a:extLst>
          </p:cNvPr>
          <p:cNvSpPr>
            <a:spLocks noGrp="1"/>
          </p:cNvSpPr>
          <p:nvPr>
            <p:ph type="pic" sz="quarter" idx="15" hasCustomPrompt="1"/>
          </p:nvPr>
        </p:nvSpPr>
        <p:spPr>
          <a:xfrm>
            <a:off x="6065438" y="3338300"/>
            <a:ext cx="6126562" cy="35197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pic>
        <p:nvPicPr>
          <p:cNvPr id="10" name="Picture 9">
            <a:extLst>
              <a:ext uri="{FF2B5EF4-FFF2-40B4-BE49-F238E27FC236}">
                <a16:creationId xmlns:a16="http://schemas.microsoft.com/office/drawing/2014/main" id="{0F59BEFC-AABE-43C1-B155-999F122614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7" name="Text Placeholder 6">
            <a:extLst>
              <a:ext uri="{FF2B5EF4-FFF2-40B4-BE49-F238E27FC236}">
                <a16:creationId xmlns:a16="http://schemas.microsoft.com/office/drawing/2014/main" id="{CB0B8B5A-C547-4570-9238-68061E53F772}"/>
              </a:ext>
            </a:extLst>
          </p:cNvPr>
          <p:cNvSpPr>
            <a:spLocks noGrp="1"/>
          </p:cNvSpPr>
          <p:nvPr>
            <p:ph type="body" sz="quarter" idx="22" hasCustomPrompt="1"/>
          </p:nvPr>
        </p:nvSpPr>
        <p:spPr>
          <a:xfrm>
            <a:off x="6480175" y="1781175"/>
            <a:ext cx="5276624" cy="1370013"/>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
        <p:nvSpPr>
          <p:cNvPr id="11" name="Rectangle 10">
            <a:extLst>
              <a:ext uri="{FF2B5EF4-FFF2-40B4-BE49-F238E27FC236}">
                <a16:creationId xmlns:a16="http://schemas.microsoft.com/office/drawing/2014/main" id="{73FB6EAE-A378-4EA6-9478-F2F0740EA54F}"/>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CADDF625-A76B-495A-8620-28A80A9A1ED2}"/>
              </a:ext>
            </a:extLst>
          </p:cNvPr>
          <p:cNvSpPr txBox="1">
            <a:spLocks/>
          </p:cNvSpPr>
          <p:nvPr userDrawn="1"/>
        </p:nvSpPr>
        <p:spPr>
          <a:xfrm>
            <a:off x="6415753" y="377055"/>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Quadrants, title here</a:t>
            </a:r>
            <a:endParaRPr lang="en-GB" dirty="0"/>
          </a:p>
        </p:txBody>
      </p:sp>
      <p:sp>
        <p:nvSpPr>
          <p:cNvPr id="14" name="Title 1">
            <a:extLst>
              <a:ext uri="{FF2B5EF4-FFF2-40B4-BE49-F238E27FC236}">
                <a16:creationId xmlns:a16="http://schemas.microsoft.com/office/drawing/2014/main" id="{7C1330A8-DF3E-41E3-AB7E-AB4557754C7E}"/>
              </a:ext>
            </a:extLst>
          </p:cNvPr>
          <p:cNvSpPr txBox="1">
            <a:spLocks/>
          </p:cNvSpPr>
          <p:nvPr userDrawn="1"/>
        </p:nvSpPr>
        <p:spPr>
          <a:xfrm>
            <a:off x="481942" y="3722747"/>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Quadrants, title here</a:t>
            </a:r>
            <a:endParaRPr lang="en-GB" dirty="0"/>
          </a:p>
        </p:txBody>
      </p:sp>
      <p:sp>
        <p:nvSpPr>
          <p:cNvPr id="16" name="Text Placeholder 6">
            <a:extLst>
              <a:ext uri="{FF2B5EF4-FFF2-40B4-BE49-F238E27FC236}">
                <a16:creationId xmlns:a16="http://schemas.microsoft.com/office/drawing/2014/main" id="{5C1B24B7-CA04-4E8D-B2B5-DC4E1636585E}"/>
              </a:ext>
            </a:extLst>
          </p:cNvPr>
          <p:cNvSpPr>
            <a:spLocks noGrp="1"/>
          </p:cNvSpPr>
          <p:nvPr>
            <p:ph type="body" sz="quarter" idx="24" hasCustomPrompt="1"/>
          </p:nvPr>
        </p:nvSpPr>
        <p:spPr>
          <a:xfrm>
            <a:off x="415267" y="4847569"/>
            <a:ext cx="5183188" cy="1370013"/>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96338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Stage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8A1E70-50BA-BA42-A218-ABC18C40C0A3}"/>
              </a:ext>
            </a:extLst>
          </p:cNvPr>
          <p:cNvPicPr>
            <a:picLocks noChangeAspect="1"/>
          </p:cNvPicPr>
          <p:nvPr userDrawn="1"/>
        </p:nvPicPr>
        <p:blipFill rotWithShape="1">
          <a:blip r:embed="rId2"/>
          <a:srcRect t="9162" r="17975"/>
          <a:stretch/>
        </p:blipFill>
        <p:spPr>
          <a:xfrm>
            <a:off x="9478657" y="0"/>
            <a:ext cx="2713343" cy="3574142"/>
          </a:xfrm>
          <a:prstGeom prst="rect">
            <a:avLst/>
          </a:prstGeom>
        </p:spPr>
      </p:pic>
      <p:sp>
        <p:nvSpPr>
          <p:cNvPr id="4" name="Rectangle 3">
            <a:extLst>
              <a:ext uri="{FF2B5EF4-FFF2-40B4-BE49-F238E27FC236}">
                <a16:creationId xmlns:a16="http://schemas.microsoft.com/office/drawing/2014/main" id="{09E337FF-EC20-FC4E-A512-80CDE51F4AC9}"/>
              </a:ext>
            </a:extLst>
          </p:cNvPr>
          <p:cNvSpPr/>
          <p:nvPr userDrawn="1"/>
        </p:nvSpPr>
        <p:spPr>
          <a:xfrm>
            <a:off x="1065230"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2601221" y="6177783"/>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36" name="Text Placeholder 35">
            <a:extLst>
              <a:ext uri="{FF2B5EF4-FFF2-40B4-BE49-F238E27FC236}">
                <a16:creationId xmlns:a16="http://schemas.microsoft.com/office/drawing/2014/main" id="{3081F068-E853-4A4F-9EFD-B29B742822AC}"/>
              </a:ext>
            </a:extLst>
          </p:cNvPr>
          <p:cNvSpPr>
            <a:spLocks noGrp="1"/>
          </p:cNvSpPr>
          <p:nvPr>
            <p:ph type="body" sz="quarter" idx="17" hasCustomPrompt="1"/>
          </p:nvPr>
        </p:nvSpPr>
        <p:spPr>
          <a:xfrm>
            <a:off x="1068064" y="2016564"/>
            <a:ext cx="296204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41" name="Text Placeholder 40">
            <a:extLst>
              <a:ext uri="{FF2B5EF4-FFF2-40B4-BE49-F238E27FC236}">
                <a16:creationId xmlns:a16="http://schemas.microsoft.com/office/drawing/2014/main" id="{6E092A17-E78C-9740-AB28-68C7E769D4D8}"/>
              </a:ext>
            </a:extLst>
          </p:cNvPr>
          <p:cNvSpPr>
            <a:spLocks noGrp="1"/>
          </p:cNvSpPr>
          <p:nvPr>
            <p:ph type="body" sz="quarter" idx="21"/>
          </p:nvPr>
        </p:nvSpPr>
        <p:spPr>
          <a:xfrm>
            <a:off x="1178351" y="3350872"/>
            <a:ext cx="2889854" cy="269894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16" name="Picture 15">
            <a:extLst>
              <a:ext uri="{FF2B5EF4-FFF2-40B4-BE49-F238E27FC236}">
                <a16:creationId xmlns:a16="http://schemas.microsoft.com/office/drawing/2014/main" id="{24CCC52F-1463-4EBC-B99B-A373A1ECE4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7" name="Slide Number Placeholder 1">
            <a:extLst>
              <a:ext uri="{FF2B5EF4-FFF2-40B4-BE49-F238E27FC236}">
                <a16:creationId xmlns:a16="http://schemas.microsoft.com/office/drawing/2014/main" id="{A7F3F838-60D3-4FEB-B2CA-08F82875A270}"/>
              </a:ext>
            </a:extLst>
          </p:cNvPr>
          <p:cNvSpPr txBox="1">
            <a:spLocks/>
          </p:cNvSpPr>
          <p:nvPr userDrawn="1"/>
        </p:nvSpPr>
        <p:spPr>
          <a:xfrm>
            <a:off x="9182100" y="62611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787542D-5C6B-4EB3-96EB-9B37C3D5D2F8}" type="slidenum">
              <a:rPr lang="en-GB" smtClean="0"/>
              <a:pPr/>
              <a:t>‹#›</a:t>
            </a:fld>
            <a:endParaRPr lang="en-GB" dirty="0"/>
          </a:p>
        </p:txBody>
      </p:sp>
      <p:sp>
        <p:nvSpPr>
          <p:cNvPr id="18" name="Rectangle 17">
            <a:extLst>
              <a:ext uri="{FF2B5EF4-FFF2-40B4-BE49-F238E27FC236}">
                <a16:creationId xmlns:a16="http://schemas.microsoft.com/office/drawing/2014/main" id="{53D576F0-DC67-4F7A-A308-E8A231AB271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1">
            <a:extLst>
              <a:ext uri="{FF2B5EF4-FFF2-40B4-BE49-F238E27FC236}">
                <a16:creationId xmlns:a16="http://schemas.microsoft.com/office/drawing/2014/main" id="{AC7D8C70-D8D3-4616-8AD6-B7531CA6628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3 stages</a:t>
            </a:r>
            <a:endParaRPr lang="en-GB" dirty="0"/>
          </a:p>
        </p:txBody>
      </p:sp>
      <p:sp>
        <p:nvSpPr>
          <p:cNvPr id="20" name="Text Placeholder 6">
            <a:extLst>
              <a:ext uri="{FF2B5EF4-FFF2-40B4-BE49-F238E27FC236}">
                <a16:creationId xmlns:a16="http://schemas.microsoft.com/office/drawing/2014/main" id="{2BD0FB86-6CDA-4632-979A-2F4031FB20ED}"/>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21" name="Rectangle 20">
            <a:extLst>
              <a:ext uri="{FF2B5EF4-FFF2-40B4-BE49-F238E27FC236}">
                <a16:creationId xmlns:a16="http://schemas.microsoft.com/office/drawing/2014/main" id="{A8863C8E-9F0F-4046-A264-6A18A57D022C}"/>
              </a:ext>
            </a:extLst>
          </p:cNvPr>
          <p:cNvSpPr/>
          <p:nvPr userDrawn="1"/>
        </p:nvSpPr>
        <p:spPr>
          <a:xfrm>
            <a:off x="4500922"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ext Placeholder 35">
            <a:extLst>
              <a:ext uri="{FF2B5EF4-FFF2-40B4-BE49-F238E27FC236}">
                <a16:creationId xmlns:a16="http://schemas.microsoft.com/office/drawing/2014/main" id="{7DB80790-1AF5-488C-A2EE-375E51A97FA9}"/>
              </a:ext>
            </a:extLst>
          </p:cNvPr>
          <p:cNvSpPr>
            <a:spLocks noGrp="1"/>
          </p:cNvSpPr>
          <p:nvPr>
            <p:ph type="body" sz="quarter" idx="22" hasCustomPrompt="1"/>
          </p:nvPr>
        </p:nvSpPr>
        <p:spPr>
          <a:xfrm>
            <a:off x="4513281" y="2016564"/>
            <a:ext cx="296204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24" name="Text Placeholder 40">
            <a:extLst>
              <a:ext uri="{FF2B5EF4-FFF2-40B4-BE49-F238E27FC236}">
                <a16:creationId xmlns:a16="http://schemas.microsoft.com/office/drawing/2014/main" id="{0E461C60-64BB-43A7-BA8C-34579F84CCE5}"/>
              </a:ext>
            </a:extLst>
          </p:cNvPr>
          <p:cNvSpPr>
            <a:spLocks noGrp="1"/>
          </p:cNvSpPr>
          <p:nvPr>
            <p:ph type="body" sz="quarter" idx="23"/>
          </p:nvPr>
        </p:nvSpPr>
        <p:spPr>
          <a:xfrm>
            <a:off x="4637988" y="3355229"/>
            <a:ext cx="2865909" cy="269894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25" name="Rectangle 24">
            <a:extLst>
              <a:ext uri="{FF2B5EF4-FFF2-40B4-BE49-F238E27FC236}">
                <a16:creationId xmlns:a16="http://schemas.microsoft.com/office/drawing/2014/main" id="{2A3E954C-0710-40FA-98A2-EB54FBFAE9A0}"/>
              </a:ext>
            </a:extLst>
          </p:cNvPr>
          <p:cNvSpPr/>
          <p:nvPr userDrawn="1"/>
        </p:nvSpPr>
        <p:spPr>
          <a:xfrm>
            <a:off x="7936614"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35">
            <a:extLst>
              <a:ext uri="{FF2B5EF4-FFF2-40B4-BE49-F238E27FC236}">
                <a16:creationId xmlns:a16="http://schemas.microsoft.com/office/drawing/2014/main" id="{C5BBACFC-697B-4BAB-BD69-B117928B1BD8}"/>
              </a:ext>
            </a:extLst>
          </p:cNvPr>
          <p:cNvSpPr>
            <a:spLocks noGrp="1"/>
          </p:cNvSpPr>
          <p:nvPr>
            <p:ph type="body" sz="quarter" idx="24" hasCustomPrompt="1"/>
          </p:nvPr>
        </p:nvSpPr>
        <p:spPr>
          <a:xfrm>
            <a:off x="7939448" y="2016564"/>
            <a:ext cx="296204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27" name="Text Placeholder 40">
            <a:extLst>
              <a:ext uri="{FF2B5EF4-FFF2-40B4-BE49-F238E27FC236}">
                <a16:creationId xmlns:a16="http://schemas.microsoft.com/office/drawing/2014/main" id="{954A020B-FA48-4C89-898D-1129467DB388}"/>
              </a:ext>
            </a:extLst>
          </p:cNvPr>
          <p:cNvSpPr>
            <a:spLocks noGrp="1"/>
          </p:cNvSpPr>
          <p:nvPr>
            <p:ph type="body" sz="quarter" idx="25"/>
          </p:nvPr>
        </p:nvSpPr>
        <p:spPr>
          <a:xfrm>
            <a:off x="8107052" y="3350872"/>
            <a:ext cx="2832537" cy="269894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Tree>
    <p:extLst>
      <p:ext uri="{BB962C8B-B14F-4D97-AF65-F5344CB8AC3E}">
        <p14:creationId xmlns:p14="http://schemas.microsoft.com/office/powerpoint/2010/main" val="687565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tage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8A1E70-50BA-BA42-A218-ABC18C40C0A3}"/>
              </a:ext>
            </a:extLst>
          </p:cNvPr>
          <p:cNvPicPr>
            <a:picLocks noChangeAspect="1"/>
          </p:cNvPicPr>
          <p:nvPr userDrawn="1"/>
        </p:nvPicPr>
        <p:blipFill rotWithShape="1">
          <a:blip r:embed="rId2"/>
          <a:srcRect t="9162" r="17975"/>
          <a:stretch/>
        </p:blipFill>
        <p:spPr>
          <a:xfrm>
            <a:off x="9478657" y="0"/>
            <a:ext cx="2713343" cy="3574142"/>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54" name="Rectangle 53">
            <a:extLst>
              <a:ext uri="{FF2B5EF4-FFF2-40B4-BE49-F238E27FC236}">
                <a16:creationId xmlns:a16="http://schemas.microsoft.com/office/drawing/2014/main" id="{C5413A5D-B0DB-4840-A6F5-293DCA8C23D9}"/>
              </a:ext>
            </a:extLst>
          </p:cNvPr>
          <p:cNvSpPr/>
          <p:nvPr userDrawn="1"/>
        </p:nvSpPr>
        <p:spPr>
          <a:xfrm>
            <a:off x="4792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8547ACD3-9D3A-184E-A273-6B9AD0E17160}"/>
              </a:ext>
            </a:extLst>
          </p:cNvPr>
          <p:cNvSpPr/>
          <p:nvPr userDrawn="1"/>
        </p:nvSpPr>
        <p:spPr>
          <a:xfrm>
            <a:off x="33616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3B1937D-5E8B-4442-A129-2CC064F9A1E0}"/>
              </a:ext>
            </a:extLst>
          </p:cNvPr>
          <p:cNvSpPr/>
          <p:nvPr userDrawn="1"/>
        </p:nvSpPr>
        <p:spPr>
          <a:xfrm>
            <a:off x="62440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7" name="Text Placeholder 35">
            <a:extLst>
              <a:ext uri="{FF2B5EF4-FFF2-40B4-BE49-F238E27FC236}">
                <a16:creationId xmlns:a16="http://schemas.microsoft.com/office/drawing/2014/main" id="{5804C198-EA49-C648-A91C-C264BEA21577}"/>
              </a:ext>
            </a:extLst>
          </p:cNvPr>
          <p:cNvSpPr>
            <a:spLocks noGrp="1"/>
          </p:cNvSpPr>
          <p:nvPr>
            <p:ph type="body" sz="quarter" idx="25" hasCustomPrompt="1"/>
          </p:nvPr>
        </p:nvSpPr>
        <p:spPr>
          <a:xfrm>
            <a:off x="479036" y="2016564"/>
            <a:ext cx="239787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8" name="Text Placeholder 35">
            <a:extLst>
              <a:ext uri="{FF2B5EF4-FFF2-40B4-BE49-F238E27FC236}">
                <a16:creationId xmlns:a16="http://schemas.microsoft.com/office/drawing/2014/main" id="{D9DE2891-000C-7A47-9395-327F4FFE972E}"/>
              </a:ext>
            </a:extLst>
          </p:cNvPr>
          <p:cNvSpPr>
            <a:spLocks noGrp="1"/>
          </p:cNvSpPr>
          <p:nvPr>
            <p:ph type="body" sz="quarter" idx="26" hasCustomPrompt="1"/>
          </p:nvPr>
        </p:nvSpPr>
        <p:spPr>
          <a:xfrm>
            <a:off x="3361656" y="2016564"/>
            <a:ext cx="239765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9" name="Text Placeholder 35">
            <a:extLst>
              <a:ext uri="{FF2B5EF4-FFF2-40B4-BE49-F238E27FC236}">
                <a16:creationId xmlns:a16="http://schemas.microsoft.com/office/drawing/2014/main" id="{144C8D64-11B4-554F-BD17-394B6F559EAD}"/>
              </a:ext>
            </a:extLst>
          </p:cNvPr>
          <p:cNvSpPr>
            <a:spLocks noGrp="1"/>
          </p:cNvSpPr>
          <p:nvPr>
            <p:ph type="body" sz="quarter" idx="27" hasCustomPrompt="1"/>
          </p:nvPr>
        </p:nvSpPr>
        <p:spPr>
          <a:xfrm>
            <a:off x="6244056" y="2016564"/>
            <a:ext cx="239765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0" name="Text Placeholder 40">
            <a:extLst>
              <a:ext uri="{FF2B5EF4-FFF2-40B4-BE49-F238E27FC236}">
                <a16:creationId xmlns:a16="http://schemas.microsoft.com/office/drawing/2014/main" id="{4A50721B-5180-6246-9B49-B012E18188B5}"/>
              </a:ext>
            </a:extLst>
          </p:cNvPr>
          <p:cNvSpPr>
            <a:spLocks noGrp="1"/>
          </p:cNvSpPr>
          <p:nvPr>
            <p:ph type="body" sz="quarter" idx="28"/>
          </p:nvPr>
        </p:nvSpPr>
        <p:spPr>
          <a:xfrm>
            <a:off x="6544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1" name="Text Placeholder 40">
            <a:extLst>
              <a:ext uri="{FF2B5EF4-FFF2-40B4-BE49-F238E27FC236}">
                <a16:creationId xmlns:a16="http://schemas.microsoft.com/office/drawing/2014/main" id="{5009098B-C9C2-6D4D-B4C8-66B13FEA524F}"/>
              </a:ext>
            </a:extLst>
          </p:cNvPr>
          <p:cNvSpPr>
            <a:spLocks noGrp="1"/>
          </p:cNvSpPr>
          <p:nvPr>
            <p:ph type="body" sz="quarter" idx="29"/>
          </p:nvPr>
        </p:nvSpPr>
        <p:spPr>
          <a:xfrm>
            <a:off x="35368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2" name="Text Placeholder 40">
            <a:extLst>
              <a:ext uri="{FF2B5EF4-FFF2-40B4-BE49-F238E27FC236}">
                <a16:creationId xmlns:a16="http://schemas.microsoft.com/office/drawing/2014/main" id="{A5DF1411-B4B7-574E-9BAB-9A4186C43E81}"/>
              </a:ext>
            </a:extLst>
          </p:cNvPr>
          <p:cNvSpPr>
            <a:spLocks noGrp="1"/>
          </p:cNvSpPr>
          <p:nvPr>
            <p:ph type="body" sz="quarter" idx="30"/>
          </p:nvPr>
        </p:nvSpPr>
        <p:spPr>
          <a:xfrm>
            <a:off x="64192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3" name="Rectangle 62">
            <a:extLst>
              <a:ext uri="{FF2B5EF4-FFF2-40B4-BE49-F238E27FC236}">
                <a16:creationId xmlns:a16="http://schemas.microsoft.com/office/drawing/2014/main" id="{6DA0BE2C-2F41-C94A-99E2-9E9C8539EC62}"/>
              </a:ext>
            </a:extLst>
          </p:cNvPr>
          <p:cNvSpPr/>
          <p:nvPr userDrawn="1"/>
        </p:nvSpPr>
        <p:spPr>
          <a:xfrm>
            <a:off x="9133199" y="2002478"/>
            <a:ext cx="2572799" cy="3991922"/>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4" name="Text Placeholder 35">
            <a:extLst>
              <a:ext uri="{FF2B5EF4-FFF2-40B4-BE49-F238E27FC236}">
                <a16:creationId xmlns:a16="http://schemas.microsoft.com/office/drawing/2014/main" id="{5615BD06-674B-6B41-A1B5-8A66AF698957}"/>
              </a:ext>
            </a:extLst>
          </p:cNvPr>
          <p:cNvSpPr>
            <a:spLocks noGrp="1"/>
          </p:cNvSpPr>
          <p:nvPr>
            <p:ph type="body" sz="quarter" idx="31" hasCustomPrompt="1"/>
          </p:nvPr>
        </p:nvSpPr>
        <p:spPr>
          <a:xfrm>
            <a:off x="9133195" y="2002478"/>
            <a:ext cx="239765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5" name="Text Placeholder 40">
            <a:extLst>
              <a:ext uri="{FF2B5EF4-FFF2-40B4-BE49-F238E27FC236}">
                <a16:creationId xmlns:a16="http://schemas.microsoft.com/office/drawing/2014/main" id="{A572828F-67C2-5748-B663-D94F10F66173}"/>
              </a:ext>
            </a:extLst>
          </p:cNvPr>
          <p:cNvSpPr>
            <a:spLocks noGrp="1"/>
          </p:cNvSpPr>
          <p:nvPr>
            <p:ph type="body" sz="quarter" idx="32"/>
          </p:nvPr>
        </p:nvSpPr>
        <p:spPr>
          <a:xfrm>
            <a:off x="9308348" y="3336786"/>
            <a:ext cx="2222500" cy="254376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20" name="Picture 19">
            <a:extLst>
              <a:ext uri="{FF2B5EF4-FFF2-40B4-BE49-F238E27FC236}">
                <a16:creationId xmlns:a16="http://schemas.microsoft.com/office/drawing/2014/main" id="{AF2ADDD6-64C2-42E4-8BC8-1D19C8E183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9" name="Rectangle 18">
            <a:extLst>
              <a:ext uri="{FF2B5EF4-FFF2-40B4-BE49-F238E27FC236}">
                <a16:creationId xmlns:a16="http://schemas.microsoft.com/office/drawing/2014/main" id="{1A375A71-02A2-4AE6-9C69-5955E9F54FC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1">
            <a:extLst>
              <a:ext uri="{FF2B5EF4-FFF2-40B4-BE49-F238E27FC236}">
                <a16:creationId xmlns:a16="http://schemas.microsoft.com/office/drawing/2014/main" id="{4D82E014-C022-4946-BD0C-5DFBBCBF6347}"/>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4 stages</a:t>
            </a:r>
            <a:endParaRPr lang="en-GB" dirty="0"/>
          </a:p>
        </p:txBody>
      </p:sp>
      <p:sp>
        <p:nvSpPr>
          <p:cNvPr id="22" name="Text Placeholder 6">
            <a:extLst>
              <a:ext uri="{FF2B5EF4-FFF2-40B4-BE49-F238E27FC236}">
                <a16:creationId xmlns:a16="http://schemas.microsoft.com/office/drawing/2014/main" id="{7712F491-DD76-489B-BBD3-E024ECB9B850}"/>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1661542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St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0EC8B-6944-7A47-9A1B-7C92B922EC63}"/>
              </a:ext>
            </a:extLst>
          </p:cNvPr>
          <p:cNvPicPr>
            <a:picLocks noChangeAspect="1"/>
          </p:cNvPicPr>
          <p:nvPr userDrawn="1"/>
        </p:nvPicPr>
        <p:blipFill rotWithShape="1">
          <a:blip r:embed="rId2"/>
          <a:srcRect r="42095" b="14017"/>
          <a:stretch/>
        </p:blipFill>
        <p:spPr>
          <a:xfrm>
            <a:off x="9265131" y="2511926"/>
            <a:ext cx="2926869" cy="4346074"/>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30" name="Rectangle 29">
            <a:extLst>
              <a:ext uri="{FF2B5EF4-FFF2-40B4-BE49-F238E27FC236}">
                <a16:creationId xmlns:a16="http://schemas.microsoft.com/office/drawing/2014/main" id="{8B9FDD73-9E09-7945-9A46-BD5E2414CC7A}"/>
              </a:ext>
            </a:extLst>
          </p:cNvPr>
          <p:cNvSpPr/>
          <p:nvPr userDrawn="1"/>
        </p:nvSpPr>
        <p:spPr>
          <a:xfrm>
            <a:off x="479260"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 Placeholder 35">
            <a:extLst>
              <a:ext uri="{FF2B5EF4-FFF2-40B4-BE49-F238E27FC236}">
                <a16:creationId xmlns:a16="http://schemas.microsoft.com/office/drawing/2014/main" id="{19C27A68-9FF1-5044-A2C5-4DBCD9AA900B}"/>
              </a:ext>
            </a:extLst>
          </p:cNvPr>
          <p:cNvSpPr>
            <a:spLocks noGrp="1"/>
          </p:cNvSpPr>
          <p:nvPr>
            <p:ph type="body" sz="quarter" idx="34" hasCustomPrompt="1"/>
          </p:nvPr>
        </p:nvSpPr>
        <p:spPr>
          <a:xfrm>
            <a:off x="479036"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32" name="Text Placeholder 40">
            <a:extLst>
              <a:ext uri="{FF2B5EF4-FFF2-40B4-BE49-F238E27FC236}">
                <a16:creationId xmlns:a16="http://schemas.microsoft.com/office/drawing/2014/main" id="{F7B29AC3-37AB-C743-BDD2-724C756910EE}"/>
              </a:ext>
            </a:extLst>
          </p:cNvPr>
          <p:cNvSpPr>
            <a:spLocks noGrp="1"/>
          </p:cNvSpPr>
          <p:nvPr>
            <p:ph type="body" sz="quarter" idx="35"/>
          </p:nvPr>
        </p:nvSpPr>
        <p:spPr>
          <a:xfrm>
            <a:off x="654408"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37" name="Rectangle 36">
            <a:extLst>
              <a:ext uri="{FF2B5EF4-FFF2-40B4-BE49-F238E27FC236}">
                <a16:creationId xmlns:a16="http://schemas.microsoft.com/office/drawing/2014/main" id="{60F8F6B4-6036-C249-B4BA-C168CF827E1E}"/>
              </a:ext>
            </a:extLst>
          </p:cNvPr>
          <p:cNvSpPr/>
          <p:nvPr userDrawn="1"/>
        </p:nvSpPr>
        <p:spPr>
          <a:xfrm>
            <a:off x="9704437"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8" name="Text Placeholder 35">
            <a:extLst>
              <a:ext uri="{FF2B5EF4-FFF2-40B4-BE49-F238E27FC236}">
                <a16:creationId xmlns:a16="http://schemas.microsoft.com/office/drawing/2014/main" id="{8C57C1B8-9938-3E47-97E3-B2D59ED6E069}"/>
              </a:ext>
            </a:extLst>
          </p:cNvPr>
          <p:cNvSpPr>
            <a:spLocks noGrp="1"/>
          </p:cNvSpPr>
          <p:nvPr>
            <p:ph type="body" sz="quarter" idx="36" hasCustomPrompt="1"/>
          </p:nvPr>
        </p:nvSpPr>
        <p:spPr>
          <a:xfrm>
            <a:off x="9704213"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39" name="Text Placeholder 40">
            <a:extLst>
              <a:ext uri="{FF2B5EF4-FFF2-40B4-BE49-F238E27FC236}">
                <a16:creationId xmlns:a16="http://schemas.microsoft.com/office/drawing/2014/main" id="{FA070F3E-1E3F-5548-A52A-A061CB950F52}"/>
              </a:ext>
            </a:extLst>
          </p:cNvPr>
          <p:cNvSpPr>
            <a:spLocks noGrp="1"/>
          </p:cNvSpPr>
          <p:nvPr>
            <p:ph type="body" sz="quarter" idx="37"/>
          </p:nvPr>
        </p:nvSpPr>
        <p:spPr>
          <a:xfrm>
            <a:off x="9879585"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45" name="Rectangle 44">
            <a:extLst>
              <a:ext uri="{FF2B5EF4-FFF2-40B4-BE49-F238E27FC236}">
                <a16:creationId xmlns:a16="http://schemas.microsoft.com/office/drawing/2014/main" id="{261DC7A1-4BB9-5B40-AFAF-71BDEE28335E}"/>
              </a:ext>
            </a:extLst>
          </p:cNvPr>
          <p:cNvSpPr/>
          <p:nvPr userDrawn="1"/>
        </p:nvSpPr>
        <p:spPr>
          <a:xfrm>
            <a:off x="2790498"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ext Placeholder 35">
            <a:extLst>
              <a:ext uri="{FF2B5EF4-FFF2-40B4-BE49-F238E27FC236}">
                <a16:creationId xmlns:a16="http://schemas.microsoft.com/office/drawing/2014/main" id="{96A46CA0-C97B-8C42-9EB8-D546DC353576}"/>
              </a:ext>
            </a:extLst>
          </p:cNvPr>
          <p:cNvSpPr>
            <a:spLocks noGrp="1"/>
          </p:cNvSpPr>
          <p:nvPr>
            <p:ph type="body" sz="quarter" idx="38" hasCustomPrompt="1"/>
          </p:nvPr>
        </p:nvSpPr>
        <p:spPr>
          <a:xfrm>
            <a:off x="2790274"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49" name="Text Placeholder 40">
            <a:extLst>
              <a:ext uri="{FF2B5EF4-FFF2-40B4-BE49-F238E27FC236}">
                <a16:creationId xmlns:a16="http://schemas.microsoft.com/office/drawing/2014/main" id="{F6925924-8438-2446-A508-AE1269688610}"/>
              </a:ext>
            </a:extLst>
          </p:cNvPr>
          <p:cNvSpPr>
            <a:spLocks noGrp="1"/>
          </p:cNvSpPr>
          <p:nvPr>
            <p:ph type="body" sz="quarter" idx="39"/>
          </p:nvPr>
        </p:nvSpPr>
        <p:spPr>
          <a:xfrm>
            <a:off x="2965646"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50" name="Rectangle 49">
            <a:extLst>
              <a:ext uri="{FF2B5EF4-FFF2-40B4-BE49-F238E27FC236}">
                <a16:creationId xmlns:a16="http://schemas.microsoft.com/office/drawing/2014/main" id="{6C128985-4F07-4340-B117-75623A4798A1}"/>
              </a:ext>
            </a:extLst>
          </p:cNvPr>
          <p:cNvSpPr/>
          <p:nvPr userDrawn="1"/>
        </p:nvSpPr>
        <p:spPr>
          <a:xfrm>
            <a:off x="5095449"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1" name="Text Placeholder 35">
            <a:extLst>
              <a:ext uri="{FF2B5EF4-FFF2-40B4-BE49-F238E27FC236}">
                <a16:creationId xmlns:a16="http://schemas.microsoft.com/office/drawing/2014/main" id="{EB203576-247F-594B-AA0C-9AC9BFBC6179}"/>
              </a:ext>
            </a:extLst>
          </p:cNvPr>
          <p:cNvSpPr>
            <a:spLocks noGrp="1"/>
          </p:cNvSpPr>
          <p:nvPr>
            <p:ph type="body" sz="quarter" idx="40" hasCustomPrompt="1"/>
          </p:nvPr>
        </p:nvSpPr>
        <p:spPr>
          <a:xfrm>
            <a:off x="5095225"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2" name="Text Placeholder 40">
            <a:extLst>
              <a:ext uri="{FF2B5EF4-FFF2-40B4-BE49-F238E27FC236}">
                <a16:creationId xmlns:a16="http://schemas.microsoft.com/office/drawing/2014/main" id="{8E39356C-DCED-4B4E-8FD2-8A44E096E63D}"/>
              </a:ext>
            </a:extLst>
          </p:cNvPr>
          <p:cNvSpPr>
            <a:spLocks noGrp="1"/>
          </p:cNvSpPr>
          <p:nvPr>
            <p:ph type="body" sz="quarter" idx="41"/>
          </p:nvPr>
        </p:nvSpPr>
        <p:spPr>
          <a:xfrm>
            <a:off x="5270597"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53" name="Rectangle 52">
            <a:extLst>
              <a:ext uri="{FF2B5EF4-FFF2-40B4-BE49-F238E27FC236}">
                <a16:creationId xmlns:a16="http://schemas.microsoft.com/office/drawing/2014/main" id="{F8CE159F-99AC-9C44-9745-594FE14FF5A8}"/>
              </a:ext>
            </a:extLst>
          </p:cNvPr>
          <p:cNvSpPr/>
          <p:nvPr userDrawn="1"/>
        </p:nvSpPr>
        <p:spPr>
          <a:xfrm>
            <a:off x="7400053"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4" name="Text Placeholder 35">
            <a:extLst>
              <a:ext uri="{FF2B5EF4-FFF2-40B4-BE49-F238E27FC236}">
                <a16:creationId xmlns:a16="http://schemas.microsoft.com/office/drawing/2014/main" id="{D5458CC4-909A-7E47-A02A-3B88B26C134B}"/>
              </a:ext>
            </a:extLst>
          </p:cNvPr>
          <p:cNvSpPr>
            <a:spLocks noGrp="1"/>
          </p:cNvSpPr>
          <p:nvPr>
            <p:ph type="body" sz="quarter" idx="42" hasCustomPrompt="1"/>
          </p:nvPr>
        </p:nvSpPr>
        <p:spPr>
          <a:xfrm>
            <a:off x="7399829"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5" name="Text Placeholder 40">
            <a:extLst>
              <a:ext uri="{FF2B5EF4-FFF2-40B4-BE49-F238E27FC236}">
                <a16:creationId xmlns:a16="http://schemas.microsoft.com/office/drawing/2014/main" id="{FB9277D2-3FED-8644-89D6-89DB3FDD59FF}"/>
              </a:ext>
            </a:extLst>
          </p:cNvPr>
          <p:cNvSpPr>
            <a:spLocks noGrp="1"/>
          </p:cNvSpPr>
          <p:nvPr>
            <p:ph type="body" sz="quarter" idx="43"/>
          </p:nvPr>
        </p:nvSpPr>
        <p:spPr>
          <a:xfrm>
            <a:off x="7575201"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22" name="Picture 21">
            <a:extLst>
              <a:ext uri="{FF2B5EF4-FFF2-40B4-BE49-F238E27FC236}">
                <a16:creationId xmlns:a16="http://schemas.microsoft.com/office/drawing/2014/main" id="{ECBB76C2-AAB2-4D1E-869D-46076497BC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5 stages</a:t>
            </a:r>
            <a:endParaRPr lang="en-GB" dirty="0"/>
          </a:p>
        </p:txBody>
      </p:sp>
      <p:sp>
        <p:nvSpPr>
          <p:cNvPr id="25" name="Text Placeholder 6">
            <a:extLst>
              <a:ext uri="{FF2B5EF4-FFF2-40B4-BE49-F238E27FC236}">
                <a16:creationId xmlns:a16="http://schemas.microsoft.com/office/drawing/2014/main" id="{04FBFF46-BB30-4D8F-A4C2-0956EF529F53}"/>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244213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appy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person&#10;&#10;Description automatically generated">
            <a:extLst>
              <a:ext uri="{FF2B5EF4-FFF2-40B4-BE49-F238E27FC236}">
                <a16:creationId xmlns:a16="http://schemas.microsoft.com/office/drawing/2014/main" id="{DF4CF2F5-CBC9-4B30-8A19-72977C6D89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1" y="1"/>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91B41E1B-424C-48BE-8B6B-A734316ADF7D}"/>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6DD40145-7FA8-4783-B18F-01F8E09701E8}"/>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21EA6D3B-0498-4650-84DF-93F210D39C0A}"/>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1521824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St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0EC8B-6944-7A47-9A1B-7C92B922EC63}"/>
              </a:ext>
            </a:extLst>
          </p:cNvPr>
          <p:cNvPicPr>
            <a:picLocks noChangeAspect="1"/>
          </p:cNvPicPr>
          <p:nvPr userDrawn="1"/>
        </p:nvPicPr>
        <p:blipFill rotWithShape="1">
          <a:blip r:embed="rId2"/>
          <a:srcRect r="42095" b="14017"/>
          <a:stretch/>
        </p:blipFill>
        <p:spPr>
          <a:xfrm>
            <a:off x="9265131" y="2511926"/>
            <a:ext cx="2926869" cy="4346074"/>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pic>
        <p:nvPicPr>
          <p:cNvPr id="22" name="Picture 21">
            <a:extLst>
              <a:ext uri="{FF2B5EF4-FFF2-40B4-BE49-F238E27FC236}">
                <a16:creationId xmlns:a16="http://schemas.microsoft.com/office/drawing/2014/main" id="{ECBB76C2-AAB2-4D1E-869D-46076497BC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6 stages</a:t>
            </a:r>
            <a:endParaRPr lang="en-GB" dirty="0"/>
          </a:p>
        </p:txBody>
      </p:sp>
      <p:sp>
        <p:nvSpPr>
          <p:cNvPr id="25" name="Text Placeholder 6">
            <a:extLst>
              <a:ext uri="{FF2B5EF4-FFF2-40B4-BE49-F238E27FC236}">
                <a16:creationId xmlns:a16="http://schemas.microsoft.com/office/drawing/2014/main" id="{04FBFF46-BB30-4D8F-A4C2-0956EF529F53}"/>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61" name="Rectangle 60">
            <a:extLst>
              <a:ext uri="{FF2B5EF4-FFF2-40B4-BE49-F238E27FC236}">
                <a16:creationId xmlns:a16="http://schemas.microsoft.com/office/drawing/2014/main" id="{47A33D06-1EAE-4D42-BD90-9B587543E04E}"/>
              </a:ext>
            </a:extLst>
          </p:cNvPr>
          <p:cNvSpPr/>
          <p:nvPr userDrawn="1"/>
        </p:nvSpPr>
        <p:spPr>
          <a:xfrm>
            <a:off x="251813"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2" name="Text Placeholder 35">
            <a:extLst>
              <a:ext uri="{FF2B5EF4-FFF2-40B4-BE49-F238E27FC236}">
                <a16:creationId xmlns:a16="http://schemas.microsoft.com/office/drawing/2014/main" id="{E969B702-2D90-4A8C-818E-BE349557B45E}"/>
              </a:ext>
            </a:extLst>
          </p:cNvPr>
          <p:cNvSpPr>
            <a:spLocks noGrp="1"/>
          </p:cNvSpPr>
          <p:nvPr>
            <p:ph type="body" sz="quarter" idx="38" hasCustomPrompt="1"/>
          </p:nvPr>
        </p:nvSpPr>
        <p:spPr>
          <a:xfrm>
            <a:off x="258533" y="2028678"/>
            <a:ext cx="148825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4" name="Rectangle 63">
            <a:extLst>
              <a:ext uri="{FF2B5EF4-FFF2-40B4-BE49-F238E27FC236}">
                <a16:creationId xmlns:a16="http://schemas.microsoft.com/office/drawing/2014/main" id="{C443621B-4CB3-4E1A-A2AE-720BADB52B26}"/>
              </a:ext>
            </a:extLst>
          </p:cNvPr>
          <p:cNvSpPr/>
          <p:nvPr userDrawn="1"/>
        </p:nvSpPr>
        <p:spPr>
          <a:xfrm>
            <a:off x="2210079"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5" name="Text Placeholder 35">
            <a:extLst>
              <a:ext uri="{FF2B5EF4-FFF2-40B4-BE49-F238E27FC236}">
                <a16:creationId xmlns:a16="http://schemas.microsoft.com/office/drawing/2014/main" id="{ECECEC0B-3D8D-4F78-B65E-CEEB7F56B6FA}"/>
              </a:ext>
            </a:extLst>
          </p:cNvPr>
          <p:cNvSpPr>
            <a:spLocks noGrp="1"/>
          </p:cNvSpPr>
          <p:nvPr>
            <p:ph type="body" sz="quarter" idx="40" hasCustomPrompt="1"/>
          </p:nvPr>
        </p:nvSpPr>
        <p:spPr>
          <a:xfrm>
            <a:off x="2209149" y="2028678"/>
            <a:ext cx="1513753"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7" name="Rectangle 66">
            <a:extLst>
              <a:ext uri="{FF2B5EF4-FFF2-40B4-BE49-F238E27FC236}">
                <a16:creationId xmlns:a16="http://schemas.microsoft.com/office/drawing/2014/main" id="{AF4F4918-3112-40A9-B65C-A32B1F402BF2}"/>
              </a:ext>
            </a:extLst>
          </p:cNvPr>
          <p:cNvSpPr/>
          <p:nvPr userDrawn="1"/>
        </p:nvSpPr>
        <p:spPr>
          <a:xfrm>
            <a:off x="4178574"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8" name="Text Placeholder 35">
            <a:extLst>
              <a:ext uri="{FF2B5EF4-FFF2-40B4-BE49-F238E27FC236}">
                <a16:creationId xmlns:a16="http://schemas.microsoft.com/office/drawing/2014/main" id="{F28A5266-BA48-484D-9F91-46D04A781338}"/>
              </a:ext>
            </a:extLst>
          </p:cNvPr>
          <p:cNvSpPr>
            <a:spLocks noGrp="1"/>
          </p:cNvSpPr>
          <p:nvPr>
            <p:ph type="body" sz="quarter" idx="42" hasCustomPrompt="1"/>
          </p:nvPr>
        </p:nvSpPr>
        <p:spPr>
          <a:xfrm>
            <a:off x="4189999" y="2028678"/>
            <a:ext cx="1501398"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0" name="Rectangle 69">
            <a:extLst>
              <a:ext uri="{FF2B5EF4-FFF2-40B4-BE49-F238E27FC236}">
                <a16:creationId xmlns:a16="http://schemas.microsoft.com/office/drawing/2014/main" id="{306A64D0-8B54-443B-8C2A-AC90A4B3C517}"/>
              </a:ext>
            </a:extLst>
          </p:cNvPr>
          <p:cNvSpPr/>
          <p:nvPr userDrawn="1"/>
        </p:nvSpPr>
        <p:spPr>
          <a:xfrm>
            <a:off x="6147069"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1" name="Text Placeholder 35">
            <a:extLst>
              <a:ext uri="{FF2B5EF4-FFF2-40B4-BE49-F238E27FC236}">
                <a16:creationId xmlns:a16="http://schemas.microsoft.com/office/drawing/2014/main" id="{A614EA7C-BDC5-4FDE-913B-662DF1E39444}"/>
              </a:ext>
            </a:extLst>
          </p:cNvPr>
          <p:cNvSpPr>
            <a:spLocks noGrp="1"/>
          </p:cNvSpPr>
          <p:nvPr>
            <p:ph type="body" sz="quarter" idx="44" hasCustomPrompt="1"/>
          </p:nvPr>
        </p:nvSpPr>
        <p:spPr>
          <a:xfrm>
            <a:off x="6159578" y="2028678"/>
            <a:ext cx="150031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3" name="Rectangle 72">
            <a:extLst>
              <a:ext uri="{FF2B5EF4-FFF2-40B4-BE49-F238E27FC236}">
                <a16:creationId xmlns:a16="http://schemas.microsoft.com/office/drawing/2014/main" id="{318F6E51-B6BE-439C-8449-84F6671EE3E7}"/>
              </a:ext>
            </a:extLst>
          </p:cNvPr>
          <p:cNvSpPr/>
          <p:nvPr userDrawn="1"/>
        </p:nvSpPr>
        <p:spPr>
          <a:xfrm>
            <a:off x="8115564"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4" name="Text Placeholder 35">
            <a:extLst>
              <a:ext uri="{FF2B5EF4-FFF2-40B4-BE49-F238E27FC236}">
                <a16:creationId xmlns:a16="http://schemas.microsoft.com/office/drawing/2014/main" id="{C5104A83-B738-4265-8E9E-8E27AE76B037}"/>
              </a:ext>
            </a:extLst>
          </p:cNvPr>
          <p:cNvSpPr>
            <a:spLocks noGrp="1"/>
          </p:cNvSpPr>
          <p:nvPr>
            <p:ph type="body" sz="quarter" idx="46" hasCustomPrompt="1"/>
          </p:nvPr>
        </p:nvSpPr>
        <p:spPr>
          <a:xfrm>
            <a:off x="8124399" y="2028678"/>
            <a:ext cx="149585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6" name="Rectangle 75">
            <a:extLst>
              <a:ext uri="{FF2B5EF4-FFF2-40B4-BE49-F238E27FC236}">
                <a16:creationId xmlns:a16="http://schemas.microsoft.com/office/drawing/2014/main" id="{A8B57032-18CE-4064-AFE1-6A0302A02800}"/>
              </a:ext>
            </a:extLst>
          </p:cNvPr>
          <p:cNvSpPr/>
          <p:nvPr userDrawn="1"/>
        </p:nvSpPr>
        <p:spPr>
          <a:xfrm>
            <a:off x="10084057"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7" name="Text Placeholder 35">
            <a:extLst>
              <a:ext uri="{FF2B5EF4-FFF2-40B4-BE49-F238E27FC236}">
                <a16:creationId xmlns:a16="http://schemas.microsoft.com/office/drawing/2014/main" id="{2B345BC8-8D63-4AC6-9DFD-98B6CD13FE6C}"/>
              </a:ext>
            </a:extLst>
          </p:cNvPr>
          <p:cNvSpPr>
            <a:spLocks noGrp="1"/>
          </p:cNvSpPr>
          <p:nvPr>
            <p:ph type="body" sz="quarter" idx="48" hasCustomPrompt="1"/>
          </p:nvPr>
        </p:nvSpPr>
        <p:spPr>
          <a:xfrm>
            <a:off x="10093262" y="2028678"/>
            <a:ext cx="1479613"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8" name="Text Placeholder 40">
            <a:extLst>
              <a:ext uri="{FF2B5EF4-FFF2-40B4-BE49-F238E27FC236}">
                <a16:creationId xmlns:a16="http://schemas.microsoft.com/office/drawing/2014/main" id="{EB389AB7-4135-4E98-B896-F8A9D66152FE}"/>
              </a:ext>
            </a:extLst>
          </p:cNvPr>
          <p:cNvSpPr>
            <a:spLocks noGrp="1"/>
          </p:cNvSpPr>
          <p:nvPr>
            <p:ph type="body" sz="quarter" idx="49"/>
          </p:nvPr>
        </p:nvSpPr>
        <p:spPr>
          <a:xfrm>
            <a:off x="10177918" y="3239605"/>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3" name="Text Placeholder 40">
            <a:extLst>
              <a:ext uri="{FF2B5EF4-FFF2-40B4-BE49-F238E27FC236}">
                <a16:creationId xmlns:a16="http://schemas.microsoft.com/office/drawing/2014/main" id="{22C1654A-4A50-4D5A-BCC6-E1989853E81C}"/>
              </a:ext>
            </a:extLst>
          </p:cNvPr>
          <p:cNvSpPr>
            <a:spLocks noGrp="1"/>
          </p:cNvSpPr>
          <p:nvPr>
            <p:ph type="body" sz="quarter" idx="50"/>
          </p:nvPr>
        </p:nvSpPr>
        <p:spPr>
          <a:xfrm>
            <a:off x="317329" y="3237961"/>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4" name="Text Placeholder 40">
            <a:extLst>
              <a:ext uri="{FF2B5EF4-FFF2-40B4-BE49-F238E27FC236}">
                <a16:creationId xmlns:a16="http://schemas.microsoft.com/office/drawing/2014/main" id="{7590D40B-0A1D-4BEB-AA50-F47F1C789B23}"/>
              </a:ext>
            </a:extLst>
          </p:cNvPr>
          <p:cNvSpPr>
            <a:spLocks noGrp="1"/>
          </p:cNvSpPr>
          <p:nvPr>
            <p:ph type="body" sz="quarter" idx="51"/>
          </p:nvPr>
        </p:nvSpPr>
        <p:spPr>
          <a:xfrm>
            <a:off x="2313700"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5" name="Text Placeholder 40">
            <a:extLst>
              <a:ext uri="{FF2B5EF4-FFF2-40B4-BE49-F238E27FC236}">
                <a16:creationId xmlns:a16="http://schemas.microsoft.com/office/drawing/2014/main" id="{F1F8639E-9955-4B00-B3C5-85E416B54513}"/>
              </a:ext>
            </a:extLst>
          </p:cNvPr>
          <p:cNvSpPr>
            <a:spLocks noGrp="1"/>
          </p:cNvSpPr>
          <p:nvPr>
            <p:ph type="body" sz="quarter" idx="52"/>
          </p:nvPr>
        </p:nvSpPr>
        <p:spPr>
          <a:xfrm>
            <a:off x="4265400"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6" name="Text Placeholder 40">
            <a:extLst>
              <a:ext uri="{FF2B5EF4-FFF2-40B4-BE49-F238E27FC236}">
                <a16:creationId xmlns:a16="http://schemas.microsoft.com/office/drawing/2014/main" id="{CEC1CD5F-6F51-46AC-85FD-6359167DDC7A}"/>
              </a:ext>
            </a:extLst>
          </p:cNvPr>
          <p:cNvSpPr>
            <a:spLocks noGrp="1"/>
          </p:cNvSpPr>
          <p:nvPr>
            <p:ph type="body" sz="quarter" idx="53"/>
          </p:nvPr>
        </p:nvSpPr>
        <p:spPr>
          <a:xfrm>
            <a:off x="6245575"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7" name="Text Placeholder 40">
            <a:extLst>
              <a:ext uri="{FF2B5EF4-FFF2-40B4-BE49-F238E27FC236}">
                <a16:creationId xmlns:a16="http://schemas.microsoft.com/office/drawing/2014/main" id="{E901A7F8-4FB7-4FB9-A98C-AA7612964DA7}"/>
              </a:ext>
            </a:extLst>
          </p:cNvPr>
          <p:cNvSpPr>
            <a:spLocks noGrp="1"/>
          </p:cNvSpPr>
          <p:nvPr>
            <p:ph type="body" sz="quarter" idx="54"/>
          </p:nvPr>
        </p:nvSpPr>
        <p:spPr>
          <a:xfrm>
            <a:off x="8214070" y="3235303"/>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Tree>
    <p:extLst>
      <p:ext uri="{BB962C8B-B14F-4D97-AF65-F5344CB8AC3E}">
        <p14:creationId xmlns:p14="http://schemas.microsoft.com/office/powerpoint/2010/main" val="207328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Righ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68C3CF0-EDE0-41E7-90BE-6658867FA7F3}"/>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4" y="1800000"/>
            <a:ext cx="7028953" cy="4418051"/>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8" name="Picture 7">
            <a:extLst>
              <a:ext uri="{FF2B5EF4-FFF2-40B4-BE49-F238E27FC236}">
                <a16:creationId xmlns:a16="http://schemas.microsoft.com/office/drawing/2014/main" id="{5464D7F2-2738-4DD6-9804-14CE014409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0" name="Rectangle 9">
            <a:extLst>
              <a:ext uri="{FF2B5EF4-FFF2-40B4-BE49-F238E27FC236}">
                <a16:creationId xmlns:a16="http://schemas.microsoft.com/office/drawing/2014/main" id="{75F6F180-AB11-4527-B626-D97C6BF4248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14C29F6F-C163-420D-97CC-76412D34F292}"/>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table slide</a:t>
            </a:r>
            <a:endParaRPr lang="en-GB" dirty="0"/>
          </a:p>
        </p:txBody>
      </p:sp>
      <p:sp>
        <p:nvSpPr>
          <p:cNvPr id="13" name="Text Placeholder 6">
            <a:extLst>
              <a:ext uri="{FF2B5EF4-FFF2-40B4-BE49-F238E27FC236}">
                <a16:creationId xmlns:a16="http://schemas.microsoft.com/office/drawing/2014/main" id="{F6ACB914-7340-43FB-913A-9487D1B68E61}"/>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64396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24544" y="1800000"/>
            <a:ext cx="11332027" cy="4408526"/>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7" name="Picture 6">
            <a:extLst>
              <a:ext uri="{FF2B5EF4-FFF2-40B4-BE49-F238E27FC236}">
                <a16:creationId xmlns:a16="http://schemas.microsoft.com/office/drawing/2014/main" id="{F66F6E25-8280-4690-947C-D0F36D6637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9" name="Rectangle 8">
            <a:extLst>
              <a:ext uri="{FF2B5EF4-FFF2-40B4-BE49-F238E27FC236}">
                <a16:creationId xmlns:a16="http://schemas.microsoft.com/office/drawing/2014/main" id="{994A7B83-05EC-4DDD-B5D8-A0AC5450300C}"/>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20CB62F3-143F-445A-BBC5-D8A464DEECD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Table only slide</a:t>
            </a:r>
            <a:endParaRPr lang="en-GB" dirty="0"/>
          </a:p>
        </p:txBody>
      </p:sp>
      <p:sp>
        <p:nvSpPr>
          <p:cNvPr id="12" name="Text Placeholder 6">
            <a:extLst>
              <a:ext uri="{FF2B5EF4-FFF2-40B4-BE49-F238E27FC236}">
                <a16:creationId xmlns:a16="http://schemas.microsoft.com/office/drawing/2014/main" id="{FCA82E2A-12E8-4BEA-8484-E8142C99FC70}"/>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55229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Righ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4" y="1800001"/>
            <a:ext cx="7028953" cy="4418051"/>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12" name="Picture 11">
            <a:extLst>
              <a:ext uri="{FF2B5EF4-FFF2-40B4-BE49-F238E27FC236}">
                <a16:creationId xmlns:a16="http://schemas.microsoft.com/office/drawing/2014/main" id="{2AE9E8AA-41E9-4B2E-A604-FACD5A5DB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5342EA0E-BFF4-499A-9126-032D30FD013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49BF0055-222A-4114-952B-55BC3854367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chart slide</a:t>
            </a:r>
            <a:endParaRPr lang="en-GB" dirty="0"/>
          </a:p>
        </p:txBody>
      </p:sp>
      <p:sp>
        <p:nvSpPr>
          <p:cNvPr id="14" name="Text Placeholder 6">
            <a:extLst>
              <a:ext uri="{FF2B5EF4-FFF2-40B4-BE49-F238E27FC236}">
                <a16:creationId xmlns:a16="http://schemas.microsoft.com/office/drawing/2014/main" id="{C5F444F1-59D8-45DB-B52F-F7457A8D24BC}"/>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5" name="Content Placeholder 2">
            <a:extLst>
              <a:ext uri="{FF2B5EF4-FFF2-40B4-BE49-F238E27FC236}">
                <a16:creationId xmlns:a16="http://schemas.microsoft.com/office/drawing/2014/main" id="{7CF7DD14-DF26-4216-8376-F84F3656B57F}"/>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49778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24544" y="1790476"/>
            <a:ext cx="11332027" cy="445792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7" name="Picture 6">
            <a:extLst>
              <a:ext uri="{FF2B5EF4-FFF2-40B4-BE49-F238E27FC236}">
                <a16:creationId xmlns:a16="http://schemas.microsoft.com/office/drawing/2014/main" id="{3CCC0DAB-C431-46DC-AD96-7D3FACCA7B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63A7FF20-1F5C-4182-891F-E10BC4628A9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BB338666-5A7B-4746-ADDB-6279C03CD169}"/>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Chart only slide</a:t>
            </a:r>
            <a:endParaRPr lang="en-GB" dirty="0"/>
          </a:p>
        </p:txBody>
      </p:sp>
      <p:sp>
        <p:nvSpPr>
          <p:cNvPr id="12" name="Text Placeholder 6">
            <a:extLst>
              <a:ext uri="{FF2B5EF4-FFF2-40B4-BE49-F238E27FC236}">
                <a16:creationId xmlns:a16="http://schemas.microsoft.com/office/drawing/2014/main" id="{3372864B-BF9F-4A32-ADAB-9887FF6FA2ED}"/>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4208516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2 Charts">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8399832" y="1780950"/>
            <a:ext cx="3334502" cy="4427577"/>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11" name="Chart Placeholder 5">
            <a:extLst>
              <a:ext uri="{FF2B5EF4-FFF2-40B4-BE49-F238E27FC236}">
                <a16:creationId xmlns:a16="http://schemas.microsoft.com/office/drawing/2014/main" id="{BB7FD05B-D3A2-4351-B9E8-26178B6D6919}"/>
              </a:ext>
            </a:extLst>
          </p:cNvPr>
          <p:cNvSpPr>
            <a:spLocks noGrp="1"/>
          </p:cNvSpPr>
          <p:nvPr>
            <p:ph type="chart" sz="quarter" idx="15" hasCustomPrompt="1"/>
          </p:nvPr>
        </p:nvSpPr>
        <p:spPr>
          <a:xfrm>
            <a:off x="4737600" y="1780950"/>
            <a:ext cx="3334502" cy="4427576"/>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pic>
        <p:nvPicPr>
          <p:cNvPr id="9" name="Picture 8">
            <a:extLst>
              <a:ext uri="{FF2B5EF4-FFF2-40B4-BE49-F238E27FC236}">
                <a16:creationId xmlns:a16="http://schemas.microsoft.com/office/drawing/2014/main" id="{1A2D1E8A-8B08-4E7E-BEAB-D0300F0282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3" name="Rectangle 12">
            <a:extLst>
              <a:ext uri="{FF2B5EF4-FFF2-40B4-BE49-F238E27FC236}">
                <a16:creationId xmlns:a16="http://schemas.microsoft.com/office/drawing/2014/main" id="{1E1BA03E-9E28-433B-915E-D397B6A30027}"/>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06A3C8E2-E62F-4079-B4A4-A38F13C67D1B}"/>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2 charts</a:t>
            </a:r>
            <a:endParaRPr lang="en-GB" dirty="0"/>
          </a:p>
        </p:txBody>
      </p:sp>
      <p:sp>
        <p:nvSpPr>
          <p:cNvPr id="16" name="Text Placeholder 6">
            <a:extLst>
              <a:ext uri="{FF2B5EF4-FFF2-40B4-BE49-F238E27FC236}">
                <a16:creationId xmlns:a16="http://schemas.microsoft.com/office/drawing/2014/main" id="{FCC7F9D7-D427-45C7-B41A-2B63EE6282F9}"/>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7" name="Content Placeholder 2">
            <a:extLst>
              <a:ext uri="{FF2B5EF4-FFF2-40B4-BE49-F238E27FC236}">
                <a16:creationId xmlns:a16="http://schemas.microsoft.com/office/drawing/2014/main" id="{DCD083F3-995F-41F2-82B2-B0F9BCCEC4AA}"/>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596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Confetti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A0B4B331-2378-4205-AC4C-587A25FEC3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89"/>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5DD9B60B-12FD-4580-958C-7044D0BB2C3D}"/>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F640EA8B-7106-4310-A125-54F6FBBDE79D}"/>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2836393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Door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ree, outdoor, plant, red&#10;&#10;Description automatically generated">
            <a:extLst>
              <a:ext uri="{FF2B5EF4-FFF2-40B4-BE49-F238E27FC236}">
                <a16:creationId xmlns:a16="http://schemas.microsoft.com/office/drawing/2014/main" id="{C0DE9EAE-E430-469B-B416-9C730AEAFC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1" b="4785"/>
          <a:stretch/>
        </p:blipFill>
        <p:spPr>
          <a:xfrm>
            <a:off x="1280" y="0"/>
            <a:ext cx="12192000" cy="6858001"/>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 y="1"/>
            <a:ext cx="12189572" cy="6857999"/>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41" name="Title 3">
            <a:extLst>
              <a:ext uri="{FF2B5EF4-FFF2-40B4-BE49-F238E27FC236}">
                <a16:creationId xmlns:a16="http://schemas.microsoft.com/office/drawing/2014/main" id="{EF0CC505-3F1F-2343-8D30-97964582441F}"/>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40" name="Subtitle 2">
            <a:extLst>
              <a:ext uri="{FF2B5EF4-FFF2-40B4-BE49-F238E27FC236}">
                <a16:creationId xmlns:a16="http://schemas.microsoft.com/office/drawing/2014/main" id="{6A60678E-A454-354A-B4B9-EAB11B969674}"/>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9063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Happ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person&#10;&#10;Description automatically generated">
            <a:extLst>
              <a:ext uri="{FF2B5EF4-FFF2-40B4-BE49-F238E27FC236}">
                <a16:creationId xmlns:a16="http://schemas.microsoft.com/office/drawing/2014/main" id="{18E8CF89-1785-45E0-B5C5-1804C5221C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4A0BADAC-3F71-465F-990B-DE33520248B8}"/>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73A52FE2-3E92-46EC-B4B1-59FB53538935}"/>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2893057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Mai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text&#10;&#10;Description automatically generated">
            <a:extLst>
              <a:ext uri="{FF2B5EF4-FFF2-40B4-BE49-F238E27FC236}">
                <a16:creationId xmlns:a16="http://schemas.microsoft.com/office/drawing/2014/main" id="{27CDC051-DCD2-450D-8722-CB1D5C7EA0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0" y="-2"/>
            <a:ext cx="12192000" cy="6858001"/>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AF15156B-339F-4057-9635-0293D184B0AA}"/>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451288D4-A7CF-43CB-9D80-AC119722816C}"/>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5623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i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text&#10;&#10;Description automatically generated">
            <a:extLst>
              <a:ext uri="{FF2B5EF4-FFF2-40B4-BE49-F238E27FC236}">
                <a16:creationId xmlns:a16="http://schemas.microsoft.com/office/drawing/2014/main" id="{59C135B9-BBD4-4C1A-B428-07CAA57DE8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0" y="-1"/>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0E514967-D186-4B0B-BC63-DD91D30257A5}"/>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793E8C4D-CE7B-4E72-BDA9-39DB23396AB3}"/>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D24C7D19-BB4F-4EF8-80D9-7BE2514FCCFD}"/>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2519717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Reading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98F557B6-D8AA-4FF7-B215-B664B5217A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1280" y="-9635"/>
            <a:ext cx="12192000" cy="687727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280" y="-9635"/>
            <a:ext cx="12192000" cy="6889406"/>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4" name="Title 3">
            <a:extLst>
              <a:ext uri="{FF2B5EF4-FFF2-40B4-BE49-F238E27FC236}">
                <a16:creationId xmlns:a16="http://schemas.microsoft.com/office/drawing/2014/main" id="{935FA2FF-A04D-4F21-BAE1-B48B5C97595E}"/>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5" name="Subtitle 2">
            <a:extLst>
              <a:ext uri="{FF2B5EF4-FFF2-40B4-BE49-F238E27FC236}">
                <a16:creationId xmlns:a16="http://schemas.microsoft.com/office/drawing/2014/main" id="{C3B047E4-D9EA-470D-8D3E-AAE75A1352BE}"/>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2533357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C0C179-A67C-074B-845F-F92CAD1E9F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2775" y="507629"/>
            <a:ext cx="4027064" cy="638265"/>
          </a:xfrm>
          <a:prstGeom prst="rect">
            <a:avLst/>
          </a:prstGeom>
        </p:spPr>
      </p:pic>
      <p:sp>
        <p:nvSpPr>
          <p:cNvPr id="6" name="Rectangle 5">
            <a:extLst>
              <a:ext uri="{FF2B5EF4-FFF2-40B4-BE49-F238E27FC236}">
                <a16:creationId xmlns:a16="http://schemas.microsoft.com/office/drawing/2014/main" id="{DA1ADAC1-83FD-4AD7-BAEE-4952FE08A6B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D1C7821-C59F-44D3-BDBC-CAFB7445C152}"/>
              </a:ext>
            </a:extLst>
          </p:cNvPr>
          <p:cNvPicPr>
            <a:picLocks noChangeAspect="1"/>
          </p:cNvPicPr>
          <p:nvPr userDrawn="1"/>
        </p:nvPicPr>
        <p:blipFill rotWithShape="1">
          <a:blip r:embed="rId4"/>
          <a:srcRect t="9162" r="17975"/>
          <a:stretch/>
        </p:blipFill>
        <p:spPr>
          <a:xfrm>
            <a:off x="9478657" y="0"/>
            <a:ext cx="2713343" cy="3574142"/>
          </a:xfrm>
          <a:prstGeom prst="rect">
            <a:avLst/>
          </a:prstGeom>
        </p:spPr>
      </p:pic>
      <p:sp>
        <p:nvSpPr>
          <p:cNvPr id="13" name="Title 3">
            <a:extLst>
              <a:ext uri="{FF2B5EF4-FFF2-40B4-BE49-F238E27FC236}">
                <a16:creationId xmlns:a16="http://schemas.microsoft.com/office/drawing/2014/main" id="{B3E62B0D-1400-4128-B8D6-288C00B07D0A}"/>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tx1"/>
                </a:solidFill>
              </a:defRPr>
            </a:lvl1pPr>
          </a:lstStyle>
          <a:p>
            <a:r>
              <a:rPr lang="en-GB" dirty="0"/>
              <a:t>CLICK TO EDIT E.G. “THANK YOU”</a:t>
            </a:r>
            <a:endParaRPr lang="en-US" dirty="0"/>
          </a:p>
        </p:txBody>
      </p:sp>
      <p:sp>
        <p:nvSpPr>
          <p:cNvPr id="14" name="Subtitle 2">
            <a:extLst>
              <a:ext uri="{FF2B5EF4-FFF2-40B4-BE49-F238E27FC236}">
                <a16:creationId xmlns:a16="http://schemas.microsoft.com/office/drawing/2014/main" id="{A89F1F6E-78B6-459A-866C-3165223B96A9}"/>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3054594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fetti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4" name="Title 3">
            <a:extLst>
              <a:ext uri="{FF2B5EF4-FFF2-40B4-BE49-F238E27FC236}">
                <a16:creationId xmlns:a16="http://schemas.microsoft.com/office/drawing/2014/main" id="{25185792-0492-4F2B-987A-01151770AB33}"/>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5" name="Subtitle 2">
            <a:extLst>
              <a:ext uri="{FF2B5EF4-FFF2-40B4-BE49-F238E27FC236}">
                <a16:creationId xmlns:a16="http://schemas.microsoft.com/office/drawing/2014/main" id="{FF35248C-EEC5-4433-AFE5-F92FD4F3AD93}"/>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6" name="Text Placeholder 37">
            <a:extLst>
              <a:ext uri="{FF2B5EF4-FFF2-40B4-BE49-F238E27FC236}">
                <a16:creationId xmlns:a16="http://schemas.microsoft.com/office/drawing/2014/main" id="{92665F91-D2D8-4CEF-B526-8C7CBAC20871}"/>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pic>
        <p:nvPicPr>
          <p:cNvPr id="4" name="Picture 3" descr="A red van on a beach&#10;&#10;Description automatically generated with medium confidence">
            <a:extLst>
              <a:ext uri="{FF2B5EF4-FFF2-40B4-BE49-F238E27FC236}">
                <a16:creationId xmlns:a16="http://schemas.microsoft.com/office/drawing/2014/main" id="{DFC53E21-D147-4B5A-9A10-8534EFB821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0" y="582"/>
            <a:ext cx="12211280" cy="7731484"/>
          </a:xfrm>
          <a:prstGeom prst="rect">
            <a:avLst/>
          </a:prstGeom>
        </p:spPr>
      </p:pic>
      <p:pic>
        <p:nvPicPr>
          <p:cNvPr id="11" name="Picture 10">
            <a:extLst>
              <a:ext uri="{FF2B5EF4-FFF2-40B4-BE49-F238E27FC236}">
                <a16:creationId xmlns:a16="http://schemas.microsoft.com/office/drawing/2014/main" id="{6E08CA86-229A-4ECA-9D0B-466C4B4597EC}"/>
              </a:ext>
            </a:extLst>
          </p:cNvPr>
          <p:cNvPicPr>
            <a:picLocks noChangeAspect="1"/>
          </p:cNvPicPr>
          <p:nvPr userDrawn="1"/>
        </p:nvPicPr>
        <p:blipFill rotWithShape="1">
          <a:blip r:embed="rId4"/>
          <a:srcRect b="961"/>
          <a:stretch/>
        </p:blipFill>
        <p:spPr>
          <a:xfrm>
            <a:off x="0" y="0"/>
            <a:ext cx="12205313" cy="6858000"/>
          </a:xfrm>
          <a:prstGeom prst="rect">
            <a:avLst/>
          </a:prstGeom>
        </p:spPr>
      </p:pic>
      <p:pic>
        <p:nvPicPr>
          <p:cNvPr id="9" name="Picture 8">
            <a:extLst>
              <a:ext uri="{FF2B5EF4-FFF2-40B4-BE49-F238E27FC236}">
                <a16:creationId xmlns:a16="http://schemas.microsoft.com/office/drawing/2014/main" id="{235CE1C7-C538-454D-BA22-9F4046B95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5171" y="660029"/>
            <a:ext cx="4027072" cy="638265"/>
          </a:xfrm>
          <a:prstGeom prst="rect">
            <a:avLst/>
          </a:prstGeom>
        </p:spPr>
      </p:pic>
    </p:spTree>
    <p:extLst>
      <p:ext uri="{BB962C8B-B14F-4D97-AF65-F5344CB8AC3E}">
        <p14:creationId xmlns:p14="http://schemas.microsoft.com/office/powerpoint/2010/main" val="851798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Door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tree, outdoor, plant, red&#10;&#10;Description automatically generated">
            <a:extLst>
              <a:ext uri="{FF2B5EF4-FFF2-40B4-BE49-F238E27FC236}">
                <a16:creationId xmlns:a16="http://schemas.microsoft.com/office/drawing/2014/main" id="{E801FC8F-7965-4143-B463-4147C77A9F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1" b="4785"/>
          <a:stretch/>
        </p:blipFill>
        <p:spPr>
          <a:xfrm>
            <a:off x="0" y="0"/>
            <a:ext cx="12205313" cy="6858001"/>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rotWithShape="1">
          <a:blip r:embed="rId3"/>
          <a:srcRect b="961"/>
          <a:stretch/>
        </p:blipFill>
        <p:spPr>
          <a:xfrm>
            <a:off x="0" y="0"/>
            <a:ext cx="12205313" cy="6858000"/>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9" name="Title 3">
            <a:extLst>
              <a:ext uri="{FF2B5EF4-FFF2-40B4-BE49-F238E27FC236}">
                <a16:creationId xmlns:a16="http://schemas.microsoft.com/office/drawing/2014/main" id="{FE9BD497-5AAB-41B9-961A-40256A55BEA1}"/>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0" name="Subtitle 2">
            <a:extLst>
              <a:ext uri="{FF2B5EF4-FFF2-40B4-BE49-F238E27FC236}">
                <a16:creationId xmlns:a16="http://schemas.microsoft.com/office/drawing/2014/main" id="{242ABB38-0127-4B54-A205-65921DBE4C62}"/>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1" name="Text Placeholder 37">
            <a:extLst>
              <a:ext uri="{FF2B5EF4-FFF2-40B4-BE49-F238E27FC236}">
                <a16:creationId xmlns:a16="http://schemas.microsoft.com/office/drawing/2014/main" id="{88748023-B528-4F87-9694-5268B9129155}"/>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3661919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Happy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person&#10;&#10;Description automatically generated">
            <a:extLst>
              <a:ext uri="{FF2B5EF4-FFF2-40B4-BE49-F238E27FC236}">
                <a16:creationId xmlns:a16="http://schemas.microsoft.com/office/drawing/2014/main" id="{DF4CF2F5-CBC9-4B30-8A19-72977C6D89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1" y="1"/>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91B41E1B-424C-48BE-8B6B-A734316ADF7D}"/>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6DD40145-7FA8-4783-B18F-01F8E09701E8}"/>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21EA6D3B-0498-4650-84DF-93F210D39C0A}"/>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692826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Mai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text&#10;&#10;Description automatically generated">
            <a:extLst>
              <a:ext uri="{FF2B5EF4-FFF2-40B4-BE49-F238E27FC236}">
                <a16:creationId xmlns:a16="http://schemas.microsoft.com/office/drawing/2014/main" id="{59C135B9-BBD4-4C1A-B428-07CAA57DE8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a:blip r:embed="rId3"/>
          <a:stretch>
            <a:fillRect/>
          </a:stretch>
        </p:blipFill>
        <p:spPr>
          <a:xfrm>
            <a:off x="0" y="-1"/>
            <a:ext cx="12192000" cy="6857999"/>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0E514967-D186-4B0B-BC63-DD91D30257A5}"/>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793E8C4D-CE7B-4E72-BDA9-39DB23396AB3}"/>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D24C7D19-BB4F-4EF8-80D9-7BE2514FCCFD}"/>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3891338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Reading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F01F053B-EA68-4703-907E-7E15F96856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0" y="-9635"/>
            <a:ext cx="12205313" cy="687727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rotWithShape="1">
          <a:blip r:embed="rId3"/>
          <a:srcRect t="961" r="961"/>
          <a:stretch/>
        </p:blipFill>
        <p:spPr>
          <a:xfrm>
            <a:off x="0" y="-9635"/>
            <a:ext cx="12205313" cy="6877271"/>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ED3F3304-66DE-4F29-90EB-5BC19F5774C0}"/>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11EA8EB2-3081-4B7E-9F1C-654550BC9A44}"/>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A5E2838D-A8DD-4BF1-868D-0F660F5599CD}"/>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2612485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81EA6-D1F1-D543-82CC-B020DB67B186}"/>
              </a:ext>
            </a:extLst>
          </p:cNvPr>
          <p:cNvPicPr>
            <a:picLocks noChangeAspect="1"/>
          </p:cNvPicPr>
          <p:nvPr userDrawn="1"/>
        </p:nvPicPr>
        <p:blipFill rotWithShape="1">
          <a:blip r:embed="rId3"/>
          <a:srcRect r="26448" b="2359"/>
          <a:stretch/>
        </p:blipFill>
        <p:spPr>
          <a:xfrm>
            <a:off x="10196287" y="3706793"/>
            <a:ext cx="1995713" cy="3151207"/>
          </a:xfrm>
          <a:prstGeom prst="rect">
            <a:avLst/>
          </a:prstGeom>
        </p:spPr>
      </p:pic>
      <p:pic>
        <p:nvPicPr>
          <p:cNvPr id="8" name="Picture 7">
            <a:extLst>
              <a:ext uri="{FF2B5EF4-FFF2-40B4-BE49-F238E27FC236}">
                <a16:creationId xmlns:a16="http://schemas.microsoft.com/office/drawing/2014/main" id="{23C68492-8D5F-6346-B766-88FD9D4D6D9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5" y="507629"/>
            <a:ext cx="4027064" cy="638265"/>
          </a:xfrm>
          <a:prstGeom prst="rect">
            <a:avLst/>
          </a:prstGeom>
        </p:spPr>
      </p:pic>
      <p:sp>
        <p:nvSpPr>
          <p:cNvPr id="9" name="Rectangle 8">
            <a:extLst>
              <a:ext uri="{FF2B5EF4-FFF2-40B4-BE49-F238E27FC236}">
                <a16:creationId xmlns:a16="http://schemas.microsoft.com/office/drawing/2014/main" id="{88FC23B3-8C0E-42CB-A4CE-D294A830124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3">
            <a:extLst>
              <a:ext uri="{FF2B5EF4-FFF2-40B4-BE49-F238E27FC236}">
                <a16:creationId xmlns:a16="http://schemas.microsoft.com/office/drawing/2014/main" id="{69E99D77-1116-41BB-93B3-070995C76B59}"/>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tx1"/>
                </a:solidFill>
              </a:defRPr>
            </a:lvl1pPr>
          </a:lstStyle>
          <a:p>
            <a:r>
              <a:rPr lang="en-GB" dirty="0"/>
              <a:t>CLICK TO EDIT TITLE SLIDE COPY</a:t>
            </a:r>
            <a:endParaRPr lang="en-US" dirty="0"/>
          </a:p>
        </p:txBody>
      </p:sp>
      <p:sp>
        <p:nvSpPr>
          <p:cNvPr id="11" name="Subtitle 2">
            <a:extLst>
              <a:ext uri="{FF2B5EF4-FFF2-40B4-BE49-F238E27FC236}">
                <a16:creationId xmlns:a16="http://schemas.microsoft.com/office/drawing/2014/main" id="{2468FDA3-64DC-41FF-BF14-8549BB3B8F82}"/>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2" name="Text Placeholder 37">
            <a:extLst>
              <a:ext uri="{FF2B5EF4-FFF2-40B4-BE49-F238E27FC236}">
                <a16:creationId xmlns:a16="http://schemas.microsoft.com/office/drawing/2014/main" id="{A6F0E28C-6B10-4698-95C3-EE209BF4A5FC}"/>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tx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1168648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Header, Wav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F829B6-8F65-9C49-8B56-C81689650C91}"/>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wave</a:t>
            </a:r>
            <a:endParaRPr lang="en-GB" dirty="0"/>
          </a:p>
        </p:txBody>
      </p:sp>
      <p:sp>
        <p:nvSpPr>
          <p:cNvPr id="7" name="Text Placeholder 6">
            <a:extLst>
              <a:ext uri="{FF2B5EF4-FFF2-40B4-BE49-F238E27FC236}">
                <a16:creationId xmlns:a16="http://schemas.microsoft.com/office/drawing/2014/main" id="{A6526A71-AA71-0340-ADDE-15A0DA0261A2}"/>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92369665-BC8A-471B-B121-B84A3BF08535}"/>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F3460EA9-D4DD-4016-B2DB-8443B4C3EB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4" name="Content Placeholder 2">
            <a:extLst>
              <a:ext uri="{FF2B5EF4-FFF2-40B4-BE49-F238E27FC236}">
                <a16:creationId xmlns:a16="http://schemas.microsoft.com/office/drawing/2014/main" id="{63FA559B-338C-486F-B850-4917C9ABA26A}"/>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28CF5E35-E11F-4B1A-8551-321DFB3F3A46}"/>
              </a:ext>
            </a:extLst>
          </p:cNvPr>
          <p:cNvPicPr>
            <a:picLocks noChangeAspect="1"/>
          </p:cNvPicPr>
          <p:nvPr userDrawn="1"/>
        </p:nvPicPr>
        <p:blipFill rotWithShape="1">
          <a:blip r:embed="rId3"/>
          <a:srcRect t="14404" r="11961"/>
          <a:stretch/>
        </p:blipFill>
        <p:spPr>
          <a:xfrm>
            <a:off x="10752141" y="-1"/>
            <a:ext cx="1439859" cy="1665091"/>
          </a:xfrm>
          <a:prstGeom prst="rect">
            <a:avLst/>
          </a:prstGeom>
        </p:spPr>
      </p:pic>
      <p:sp>
        <p:nvSpPr>
          <p:cNvPr id="9" name="Rectangle 8">
            <a:extLst>
              <a:ext uri="{FF2B5EF4-FFF2-40B4-BE49-F238E27FC236}">
                <a16:creationId xmlns:a16="http://schemas.microsoft.com/office/drawing/2014/main" id="{4E8C924B-FE6C-4195-94BA-9C7F88E4620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3092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ouble Header, Wave">
    <p:bg>
      <p:bgRef idx="1001">
        <a:schemeClr val="bg1"/>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748C296-1AF5-F847-854D-2C0B9016D0CC}"/>
              </a:ext>
            </a:extLst>
          </p:cNvPr>
          <p:cNvSpPr>
            <a:spLocks noGrp="1"/>
          </p:cNvSpPr>
          <p:nvPr>
            <p:ph type="title" hasCustomPrompt="1"/>
          </p:nvPr>
        </p:nvSpPr>
        <p:spPr>
          <a:xfrm>
            <a:off x="486000" y="377055"/>
            <a:ext cx="8861199" cy="1050665"/>
          </a:xfrm>
          <a:prstGeom prst="rect">
            <a:avLst/>
          </a:prstGeom>
        </p:spPr>
        <p:txBody>
          <a:bodyPr lIns="0" tIns="0" rIns="0" bIns="0"/>
          <a:lstStyle>
            <a:lvl1pPr>
              <a:lnSpc>
                <a:spcPct val="100000"/>
              </a:lnSpc>
              <a:defRPr sz="3600" b="1" cap="all" spc="-100" baseline="0">
                <a:latin typeface="+mj-lt"/>
              </a:defRPr>
            </a:lvl1pPr>
          </a:lstStyle>
          <a:p>
            <a:r>
              <a:rPr lang="en-US" dirty="0"/>
              <a:t>TEXT-ONLY, </a:t>
            </a:r>
            <a:br>
              <a:rPr lang="en-US" dirty="0"/>
            </a:br>
            <a:r>
              <a:rPr lang="en-US" dirty="0"/>
              <a:t>double title, Wave</a:t>
            </a:r>
            <a:endParaRPr lang="en-GB" dirty="0"/>
          </a:p>
        </p:txBody>
      </p:sp>
      <p:sp>
        <p:nvSpPr>
          <p:cNvPr id="12" name="Text Placeholder 6">
            <a:extLst>
              <a:ext uri="{FF2B5EF4-FFF2-40B4-BE49-F238E27FC236}">
                <a16:creationId xmlns:a16="http://schemas.microsoft.com/office/drawing/2014/main" id="{9ABC905B-966A-324C-BD60-0E81083AC33D}"/>
              </a:ext>
            </a:extLst>
          </p:cNvPr>
          <p:cNvSpPr>
            <a:spLocks noGrp="1"/>
          </p:cNvSpPr>
          <p:nvPr>
            <p:ph type="body" sz="quarter" idx="11" hasCustomPrompt="1"/>
          </p:nvPr>
        </p:nvSpPr>
        <p:spPr>
          <a:xfrm>
            <a:off x="486001" y="1478542"/>
            <a:ext cx="8861198" cy="265988"/>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037BF37D-2880-4F22-BF1C-E12327041CEE}"/>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0" name="Picture 9">
            <a:extLst>
              <a:ext uri="{FF2B5EF4-FFF2-40B4-BE49-F238E27FC236}">
                <a16:creationId xmlns:a16="http://schemas.microsoft.com/office/drawing/2014/main" id="{347351B7-E485-44DD-B302-44521BBD79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4FCE2DE8-03B2-4D41-8C78-EBE9436DA30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067E1D56-EE88-4285-A53B-0932B967C19E}"/>
              </a:ext>
            </a:extLst>
          </p:cNvPr>
          <p:cNvPicPr>
            <a:picLocks noChangeAspect="1"/>
          </p:cNvPicPr>
          <p:nvPr userDrawn="1"/>
        </p:nvPicPr>
        <p:blipFill rotWithShape="1">
          <a:blip r:embed="rId3"/>
          <a:srcRect t="14404" r="11961"/>
          <a:stretch/>
        </p:blipFill>
        <p:spPr>
          <a:xfrm>
            <a:off x="10752141" y="-1"/>
            <a:ext cx="1439859" cy="1665091"/>
          </a:xfrm>
          <a:prstGeom prst="rect">
            <a:avLst/>
          </a:prstGeom>
        </p:spPr>
      </p:pic>
      <p:sp>
        <p:nvSpPr>
          <p:cNvPr id="17" name="Content Placeholder 2">
            <a:extLst>
              <a:ext uri="{FF2B5EF4-FFF2-40B4-BE49-F238E27FC236}">
                <a16:creationId xmlns:a16="http://schemas.microsoft.com/office/drawing/2014/main" id="{4B2494E1-75C6-413F-8FD3-FCD1249C99A9}"/>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478807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Reading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8F23D-1574-4D78-85FB-259C0CE92F7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F01F053B-EA68-4703-907E-7E15F96856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0" y="-9635"/>
            <a:ext cx="12205313" cy="6877270"/>
          </a:xfrm>
          <a:prstGeom prst="rect">
            <a:avLst/>
          </a:prstGeom>
        </p:spPr>
      </p:pic>
      <p:pic>
        <p:nvPicPr>
          <p:cNvPr id="5" name="Picture 4">
            <a:extLst>
              <a:ext uri="{FF2B5EF4-FFF2-40B4-BE49-F238E27FC236}">
                <a16:creationId xmlns:a16="http://schemas.microsoft.com/office/drawing/2014/main" id="{6BD3C3B0-5AE2-4A39-AF48-77A587923036}"/>
              </a:ext>
            </a:extLst>
          </p:cNvPr>
          <p:cNvPicPr>
            <a:picLocks noChangeAspect="1"/>
          </p:cNvPicPr>
          <p:nvPr userDrawn="1"/>
        </p:nvPicPr>
        <p:blipFill rotWithShape="1">
          <a:blip r:embed="rId3"/>
          <a:srcRect t="961" r="961"/>
          <a:stretch/>
        </p:blipFill>
        <p:spPr>
          <a:xfrm>
            <a:off x="0" y="-9635"/>
            <a:ext cx="12205313" cy="6877271"/>
          </a:xfrm>
          <a:prstGeom prst="rect">
            <a:avLst/>
          </a:prstGeom>
        </p:spPr>
      </p:pic>
      <p:pic>
        <p:nvPicPr>
          <p:cNvPr id="22" name="Picture 21">
            <a:extLst>
              <a:ext uri="{FF2B5EF4-FFF2-40B4-BE49-F238E27FC236}">
                <a16:creationId xmlns:a16="http://schemas.microsoft.com/office/drawing/2014/main" id="{11A3C808-5FE7-C64E-9387-4B8959F50A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5" name="Title 3">
            <a:extLst>
              <a:ext uri="{FF2B5EF4-FFF2-40B4-BE49-F238E27FC236}">
                <a16:creationId xmlns:a16="http://schemas.microsoft.com/office/drawing/2014/main" id="{ED3F3304-66DE-4F29-90EB-5BC19F5774C0}"/>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bg1"/>
                </a:solidFill>
              </a:defRPr>
            </a:lvl1pPr>
          </a:lstStyle>
          <a:p>
            <a:r>
              <a:rPr lang="en-GB" dirty="0"/>
              <a:t>CLICK TO EDIT TITLE SLIDE COPY</a:t>
            </a:r>
            <a:endParaRPr lang="en-US" dirty="0"/>
          </a:p>
        </p:txBody>
      </p:sp>
      <p:sp>
        <p:nvSpPr>
          <p:cNvPr id="16" name="Subtitle 2">
            <a:extLst>
              <a:ext uri="{FF2B5EF4-FFF2-40B4-BE49-F238E27FC236}">
                <a16:creationId xmlns:a16="http://schemas.microsoft.com/office/drawing/2014/main" id="{11EA8EB2-3081-4B7E-9F1C-654550BC9A44}"/>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7" name="Text Placeholder 37">
            <a:extLst>
              <a:ext uri="{FF2B5EF4-FFF2-40B4-BE49-F238E27FC236}">
                <a16:creationId xmlns:a16="http://schemas.microsoft.com/office/drawing/2014/main" id="{A5E2838D-A8DD-4BF1-868D-0F660F5599CD}"/>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bg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2556281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ngle Header, Circle">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6C8B7C-F5E9-4230-9AB4-F7884F6DCEFF}"/>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0" name="Picture 9">
            <a:extLst>
              <a:ext uri="{FF2B5EF4-FFF2-40B4-BE49-F238E27FC236}">
                <a16:creationId xmlns:a16="http://schemas.microsoft.com/office/drawing/2014/main" id="{F75F41FD-917A-4663-A5C6-237A858D44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pic>
        <p:nvPicPr>
          <p:cNvPr id="8" name="Picture 7">
            <a:extLst>
              <a:ext uri="{FF2B5EF4-FFF2-40B4-BE49-F238E27FC236}">
                <a16:creationId xmlns:a16="http://schemas.microsoft.com/office/drawing/2014/main" id="{7B66D97F-2F14-49EB-AF7D-A8A210E06063}"/>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9" name="Rectangle 8">
            <a:extLst>
              <a:ext uri="{FF2B5EF4-FFF2-40B4-BE49-F238E27FC236}">
                <a16:creationId xmlns:a16="http://schemas.microsoft.com/office/drawing/2014/main" id="{5549C332-7D05-4B2C-B10B-3EC9E0486C4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8B5867CB-5182-4D59-BCAA-77E71C867107}"/>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circle</a:t>
            </a:r>
            <a:endParaRPr lang="en-GB" dirty="0"/>
          </a:p>
        </p:txBody>
      </p:sp>
      <p:sp>
        <p:nvSpPr>
          <p:cNvPr id="12" name="Text Placeholder 6">
            <a:extLst>
              <a:ext uri="{FF2B5EF4-FFF2-40B4-BE49-F238E27FC236}">
                <a16:creationId xmlns:a16="http://schemas.microsoft.com/office/drawing/2014/main" id="{DE48DEFD-E9D3-4089-B606-B7A6D6FCBF16}"/>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4" name="Content Placeholder 2">
            <a:extLst>
              <a:ext uri="{FF2B5EF4-FFF2-40B4-BE49-F238E27FC236}">
                <a16:creationId xmlns:a16="http://schemas.microsoft.com/office/drawing/2014/main" id="{03619165-8026-480F-BCFB-2C0A433F01C6}"/>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3913126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ouble Header, Circl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FFE816-F799-46CC-8EFA-5FE4A123E23D}"/>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8" name="Picture 7">
            <a:extLst>
              <a:ext uri="{FF2B5EF4-FFF2-40B4-BE49-F238E27FC236}">
                <a16:creationId xmlns:a16="http://schemas.microsoft.com/office/drawing/2014/main" id="{68C40377-6254-43F2-8398-4A4F34B1E4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1" name="Rectangle 10">
            <a:extLst>
              <a:ext uri="{FF2B5EF4-FFF2-40B4-BE49-F238E27FC236}">
                <a16:creationId xmlns:a16="http://schemas.microsoft.com/office/drawing/2014/main" id="{B7EBC413-65A5-4E69-8650-5FCA573E2401}"/>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F55BA0EE-27F6-4A66-97D6-E258D7098151}"/>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9" name="Title 1">
            <a:extLst>
              <a:ext uri="{FF2B5EF4-FFF2-40B4-BE49-F238E27FC236}">
                <a16:creationId xmlns:a16="http://schemas.microsoft.com/office/drawing/2014/main" id="{8D4E0485-540D-4E30-879D-601083F3883D}"/>
              </a:ext>
            </a:extLst>
          </p:cNvPr>
          <p:cNvSpPr>
            <a:spLocks noGrp="1"/>
          </p:cNvSpPr>
          <p:nvPr>
            <p:ph type="title" hasCustomPrompt="1"/>
          </p:nvPr>
        </p:nvSpPr>
        <p:spPr>
          <a:xfrm>
            <a:off x="486000" y="377055"/>
            <a:ext cx="8861199" cy="1050665"/>
          </a:xfrm>
          <a:prstGeom prst="rect">
            <a:avLst/>
          </a:prstGeom>
        </p:spPr>
        <p:txBody>
          <a:bodyPr lIns="0" tIns="0" rIns="0" bIns="0"/>
          <a:lstStyle>
            <a:lvl1pPr>
              <a:lnSpc>
                <a:spcPct val="100000"/>
              </a:lnSpc>
              <a:defRPr sz="3600" b="1" cap="all" spc="-100" baseline="0">
                <a:latin typeface="+mj-lt"/>
              </a:defRPr>
            </a:lvl1pPr>
          </a:lstStyle>
          <a:p>
            <a:r>
              <a:rPr lang="en-US" dirty="0"/>
              <a:t>TEXT-ONLY, </a:t>
            </a:r>
            <a:br>
              <a:rPr lang="en-US" dirty="0"/>
            </a:br>
            <a:r>
              <a:rPr lang="en-US" dirty="0"/>
              <a:t>double title, circle</a:t>
            </a:r>
            <a:endParaRPr lang="en-GB" dirty="0"/>
          </a:p>
        </p:txBody>
      </p:sp>
      <p:sp>
        <p:nvSpPr>
          <p:cNvPr id="10" name="Text Placeholder 6">
            <a:extLst>
              <a:ext uri="{FF2B5EF4-FFF2-40B4-BE49-F238E27FC236}">
                <a16:creationId xmlns:a16="http://schemas.microsoft.com/office/drawing/2014/main" id="{36E295BD-73FC-4681-840C-AE6DB884664C}"/>
              </a:ext>
            </a:extLst>
          </p:cNvPr>
          <p:cNvSpPr>
            <a:spLocks noGrp="1"/>
          </p:cNvSpPr>
          <p:nvPr>
            <p:ph type="body" sz="quarter" idx="11" hasCustomPrompt="1"/>
          </p:nvPr>
        </p:nvSpPr>
        <p:spPr>
          <a:xfrm>
            <a:off x="486001" y="1478542"/>
            <a:ext cx="8861198" cy="265988"/>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7" name="Content Placeholder 2">
            <a:extLst>
              <a:ext uri="{FF2B5EF4-FFF2-40B4-BE49-F238E27FC236}">
                <a16:creationId xmlns:a16="http://schemas.microsoft.com/office/drawing/2014/main" id="{8B686332-D030-4EC8-875A-966381865AE8}"/>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4534603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ingle Header, Wav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F829B6-8F65-9C49-8B56-C81689650C91}"/>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no icon</a:t>
            </a:r>
            <a:endParaRPr lang="en-GB" dirty="0"/>
          </a:p>
        </p:txBody>
      </p:sp>
      <p:sp>
        <p:nvSpPr>
          <p:cNvPr id="7" name="Text Placeholder 6">
            <a:extLst>
              <a:ext uri="{FF2B5EF4-FFF2-40B4-BE49-F238E27FC236}">
                <a16:creationId xmlns:a16="http://schemas.microsoft.com/office/drawing/2014/main" id="{A6526A71-AA71-0340-ADDE-15A0DA0261A2}"/>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92369665-BC8A-471B-B121-B84A3BF08535}"/>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F3460EA9-D4DD-4016-B2DB-8443B4C3EB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9" name="Rectangle 8">
            <a:extLst>
              <a:ext uri="{FF2B5EF4-FFF2-40B4-BE49-F238E27FC236}">
                <a16:creationId xmlns:a16="http://schemas.microsoft.com/office/drawing/2014/main" id="{4E8C924B-FE6C-4195-94BA-9C7F88E4620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ontent Placeholder 2">
            <a:extLst>
              <a:ext uri="{FF2B5EF4-FFF2-40B4-BE49-F238E27FC236}">
                <a16:creationId xmlns:a16="http://schemas.microsoft.com/office/drawing/2014/main" id="{0B7C0097-4CB1-4893-9CED-D822C48935FF}"/>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7088149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Girl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12EA357-3E31-4AC8-A81F-19BA3DEF25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98" b="2298"/>
          <a:stretch/>
        </p:blipFill>
        <p:spPr>
          <a:xfrm>
            <a:off x="0" y="1"/>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4" name="Text Placeholder 3">
            <a:extLst>
              <a:ext uri="{FF2B5EF4-FFF2-40B4-BE49-F238E27FC236}">
                <a16:creationId xmlns:a16="http://schemas.microsoft.com/office/drawing/2014/main" id="{9105E8E4-7741-47D8-84CE-F7C4DCDE00DB}"/>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29458687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Blog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E8283299-30A7-4D60-A36B-6EC59CBA35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186" b="10899"/>
          <a:stretch/>
        </p:blipFill>
        <p:spPr>
          <a:xfrm>
            <a:off x="6455" y="1"/>
            <a:ext cx="12192000"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6455"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9" name="Text Placeholder 3">
            <a:extLst>
              <a:ext uri="{FF2B5EF4-FFF2-40B4-BE49-F238E27FC236}">
                <a16:creationId xmlns:a16="http://schemas.microsoft.com/office/drawing/2014/main" id="{521830E7-03D0-46A9-8A28-FD4191B0994B}"/>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382153909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Building Imag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35B4B3-547C-4CA0-9C86-6C8E2CDAE568}"/>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building&#10;&#10;Description automatically generated">
            <a:extLst>
              <a:ext uri="{FF2B5EF4-FFF2-40B4-BE49-F238E27FC236}">
                <a16:creationId xmlns:a16="http://schemas.microsoft.com/office/drawing/2014/main" id="{B3D6141F-6094-40A7-8BAD-5090544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71" b="7871"/>
          <a:stretch/>
        </p:blipFill>
        <p:spPr>
          <a:xfrm>
            <a:off x="-4431" y="0"/>
            <a:ext cx="12213771" cy="6858000"/>
          </a:xfrm>
          <a:prstGeom prst="rect">
            <a:avLst/>
          </a:prstGeom>
        </p:spPr>
      </p:pic>
      <p:pic>
        <p:nvPicPr>
          <p:cNvPr id="7" name="Picture 6">
            <a:extLst>
              <a:ext uri="{FF2B5EF4-FFF2-40B4-BE49-F238E27FC236}">
                <a16:creationId xmlns:a16="http://schemas.microsoft.com/office/drawing/2014/main" id="{A5660D80-D41D-4B6B-944D-D6E223EEE236}"/>
              </a:ext>
            </a:extLst>
          </p:cNvPr>
          <p:cNvPicPr>
            <a:picLocks noChangeAspect="1"/>
          </p:cNvPicPr>
          <p:nvPr userDrawn="1"/>
        </p:nvPicPr>
        <p:blipFill rotWithShape="1">
          <a:blip r:embed="rId3"/>
          <a:srcRect t="961" r="961"/>
          <a:stretch/>
        </p:blipFill>
        <p:spPr>
          <a:xfrm>
            <a:off x="-4431" y="0"/>
            <a:ext cx="12192000" cy="6858000"/>
          </a:xfrm>
          <a:prstGeom prst="rect">
            <a:avLst/>
          </a:prstGeom>
        </p:spPr>
      </p:pic>
      <p:pic>
        <p:nvPicPr>
          <p:cNvPr id="8" name="Picture 7">
            <a:extLst>
              <a:ext uri="{FF2B5EF4-FFF2-40B4-BE49-F238E27FC236}">
                <a16:creationId xmlns:a16="http://schemas.microsoft.com/office/drawing/2014/main" id="{8511B51B-64B7-1544-A700-5EABFE3561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
        <p:nvSpPr>
          <p:cNvPr id="9" name="Text Placeholder 3">
            <a:extLst>
              <a:ext uri="{FF2B5EF4-FFF2-40B4-BE49-F238E27FC236}">
                <a16:creationId xmlns:a16="http://schemas.microsoft.com/office/drawing/2014/main" id="{1D4A7E7A-6B3E-42AC-9B8F-4D305DFF435E}"/>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bg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339448073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A610B1-91B8-4286-A62C-13768BD19B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7" name="Rectangle 6">
            <a:extLst>
              <a:ext uri="{FF2B5EF4-FFF2-40B4-BE49-F238E27FC236}">
                <a16:creationId xmlns:a16="http://schemas.microsoft.com/office/drawing/2014/main" id="{9FC85945-97C1-4E9B-9C52-7EC5016A7577}"/>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2D1C964C-A1CD-41BD-AD80-BF152FEB6274}"/>
              </a:ext>
            </a:extLst>
          </p:cNvPr>
          <p:cNvPicPr>
            <a:picLocks noChangeAspect="1"/>
          </p:cNvPicPr>
          <p:nvPr userDrawn="1"/>
        </p:nvPicPr>
        <p:blipFill rotWithShape="1">
          <a:blip r:embed="rId4"/>
          <a:srcRect l="31024" t="1798"/>
          <a:stretch/>
        </p:blipFill>
        <p:spPr>
          <a:xfrm>
            <a:off x="0" y="0"/>
            <a:ext cx="1388962" cy="2352086"/>
          </a:xfrm>
          <a:prstGeom prst="rect">
            <a:avLst/>
          </a:prstGeom>
        </p:spPr>
      </p:pic>
      <p:sp>
        <p:nvSpPr>
          <p:cNvPr id="8" name="Text Placeholder 3">
            <a:extLst>
              <a:ext uri="{FF2B5EF4-FFF2-40B4-BE49-F238E27FC236}">
                <a16:creationId xmlns:a16="http://schemas.microsoft.com/office/drawing/2014/main" id="{D0654A42-9463-4E9E-86C0-6D7311D71D55}"/>
              </a:ext>
            </a:extLst>
          </p:cNvPr>
          <p:cNvSpPr>
            <a:spLocks noGrp="1"/>
          </p:cNvSpPr>
          <p:nvPr>
            <p:ph type="body" sz="quarter" idx="10" hasCustomPrompt="1"/>
          </p:nvPr>
        </p:nvSpPr>
        <p:spPr>
          <a:xfrm>
            <a:off x="1599512" y="2536964"/>
            <a:ext cx="9005887" cy="1584325"/>
          </a:xfrm>
          <a:prstGeom prst="rect">
            <a:avLst/>
          </a:prstGeom>
        </p:spPr>
        <p:txBody>
          <a:bodyPr/>
          <a:lstStyle>
            <a:lvl1pPr marL="0" indent="0" algn="ctr">
              <a:buNone/>
              <a:defRPr sz="3600" b="1">
                <a:solidFill>
                  <a:schemeClr val="tx1"/>
                </a:solidFill>
                <a:latin typeface="+mj-lt"/>
              </a:defRPr>
            </a:lvl1pPr>
          </a:lstStyle>
          <a:p>
            <a:pPr lvl="0"/>
            <a:r>
              <a:rPr lang="en-US" dirty="0"/>
              <a:t>“STATEMENT HERE, WITH OR WITHOUT QUOTE MARKS. STATEMENT HERE WITH OR WITHOUT QUOTE MARKS.”</a:t>
            </a:r>
          </a:p>
        </p:txBody>
      </p:sp>
    </p:spTree>
    <p:extLst>
      <p:ext uri="{BB962C8B-B14F-4D97-AF65-F5344CB8AC3E}">
        <p14:creationId xmlns:p14="http://schemas.microsoft.com/office/powerpoint/2010/main" val="137371373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Confeftti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pic>
        <p:nvPicPr>
          <p:cNvPr id="3" name="Picture 2" descr="A picture containing person&#10;&#10;Description automatically generated">
            <a:extLst>
              <a:ext uri="{FF2B5EF4-FFF2-40B4-BE49-F238E27FC236}">
                <a16:creationId xmlns:a16="http://schemas.microsoft.com/office/drawing/2014/main" id="{C4B31C7D-FDD5-43E8-B63F-3E5C1A6BE4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1" y="16686"/>
            <a:ext cx="12211382" cy="7500493"/>
          </a:xfrm>
          <a:prstGeom prst="rect">
            <a:avLst/>
          </a:prstGeom>
        </p:spPr>
      </p:pic>
      <p:pic>
        <p:nvPicPr>
          <p:cNvPr id="9" name="Picture 8">
            <a:extLst>
              <a:ext uri="{FF2B5EF4-FFF2-40B4-BE49-F238E27FC236}">
                <a16:creationId xmlns:a16="http://schemas.microsoft.com/office/drawing/2014/main" id="{433C982D-1DCE-4E6B-AEEE-F5B0D1FDE1D4}"/>
              </a:ext>
            </a:extLst>
          </p:cNvPr>
          <p:cNvPicPr>
            <a:picLocks noChangeAspect="1"/>
          </p:cNvPicPr>
          <p:nvPr userDrawn="1"/>
        </p:nvPicPr>
        <p:blipFill rotWithShape="1">
          <a:blip r:embed="rId4"/>
          <a:srcRect t="961" r="961"/>
          <a:stretch/>
        </p:blipFill>
        <p:spPr>
          <a:xfrm>
            <a:off x="0" y="0"/>
            <a:ext cx="12192000" cy="6858000"/>
          </a:xfrm>
          <a:prstGeom prst="rect">
            <a:avLst/>
          </a:prstGeom>
        </p:spPr>
      </p:pic>
    </p:spTree>
    <p:extLst>
      <p:ext uri="{BB962C8B-B14F-4D97-AF65-F5344CB8AC3E}">
        <p14:creationId xmlns:p14="http://schemas.microsoft.com/office/powerpoint/2010/main" val="362416979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 Door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pic>
        <p:nvPicPr>
          <p:cNvPr id="3" name="Picture 2" descr="A person holding a knife&#10;&#10;Description automatically generated with low confidence">
            <a:extLst>
              <a:ext uri="{FF2B5EF4-FFF2-40B4-BE49-F238E27FC236}">
                <a16:creationId xmlns:a16="http://schemas.microsoft.com/office/drawing/2014/main" id="{438240E4-2E61-4F50-8813-1502F9DD38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15" y="-1321348"/>
            <a:ext cx="12253282" cy="8168854"/>
          </a:xfrm>
          <a:prstGeom prst="rect">
            <a:avLst/>
          </a:prstGeom>
        </p:spPr>
      </p:pic>
      <p:pic>
        <p:nvPicPr>
          <p:cNvPr id="9" name="Picture 8">
            <a:extLst>
              <a:ext uri="{FF2B5EF4-FFF2-40B4-BE49-F238E27FC236}">
                <a16:creationId xmlns:a16="http://schemas.microsoft.com/office/drawing/2014/main" id="{7CBD733A-E341-4094-B67E-354CEAE25CE2}"/>
              </a:ext>
            </a:extLst>
          </p:cNvPr>
          <p:cNvPicPr>
            <a:picLocks noChangeAspect="1"/>
          </p:cNvPicPr>
          <p:nvPr userDrawn="1"/>
        </p:nvPicPr>
        <p:blipFill rotWithShape="1">
          <a:blip r:embed="rId4"/>
          <a:srcRect t="961" r="961"/>
          <a:stretch/>
        </p:blipFill>
        <p:spPr>
          <a:xfrm>
            <a:off x="0" y="0"/>
            <a:ext cx="12192000" cy="6858000"/>
          </a:xfrm>
          <a:prstGeom prst="rect">
            <a:avLst/>
          </a:prstGeom>
        </p:spPr>
      </p:pic>
    </p:spTree>
    <p:extLst>
      <p:ext uri="{BB962C8B-B14F-4D97-AF65-F5344CB8AC3E}">
        <p14:creationId xmlns:p14="http://schemas.microsoft.com/office/powerpoint/2010/main" val="2937588334"/>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Happy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person&#10;&#10;Description automatically generated">
            <a:extLst>
              <a:ext uri="{FF2B5EF4-FFF2-40B4-BE49-F238E27FC236}">
                <a16:creationId xmlns:a16="http://schemas.microsoft.com/office/drawing/2014/main" id="{6C90C1B1-B377-4F6F-BEF7-C47A0D483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95362704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81EA6-D1F1-D543-82CC-B020DB67B186}"/>
              </a:ext>
            </a:extLst>
          </p:cNvPr>
          <p:cNvPicPr>
            <a:picLocks noChangeAspect="1"/>
          </p:cNvPicPr>
          <p:nvPr userDrawn="1"/>
        </p:nvPicPr>
        <p:blipFill rotWithShape="1">
          <a:blip r:embed="rId3"/>
          <a:srcRect r="26448" b="2359"/>
          <a:stretch/>
        </p:blipFill>
        <p:spPr>
          <a:xfrm>
            <a:off x="10196287" y="3706793"/>
            <a:ext cx="1995713" cy="3151207"/>
          </a:xfrm>
          <a:prstGeom prst="rect">
            <a:avLst/>
          </a:prstGeom>
        </p:spPr>
      </p:pic>
      <p:pic>
        <p:nvPicPr>
          <p:cNvPr id="8" name="Picture 7">
            <a:extLst>
              <a:ext uri="{FF2B5EF4-FFF2-40B4-BE49-F238E27FC236}">
                <a16:creationId xmlns:a16="http://schemas.microsoft.com/office/drawing/2014/main" id="{23C68492-8D5F-6346-B766-88FD9D4D6D9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5" y="507629"/>
            <a:ext cx="4027064" cy="638265"/>
          </a:xfrm>
          <a:prstGeom prst="rect">
            <a:avLst/>
          </a:prstGeom>
        </p:spPr>
      </p:pic>
      <p:sp>
        <p:nvSpPr>
          <p:cNvPr id="9" name="Rectangle 8">
            <a:extLst>
              <a:ext uri="{FF2B5EF4-FFF2-40B4-BE49-F238E27FC236}">
                <a16:creationId xmlns:a16="http://schemas.microsoft.com/office/drawing/2014/main" id="{88FC23B3-8C0E-42CB-A4CE-D294A830124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3">
            <a:extLst>
              <a:ext uri="{FF2B5EF4-FFF2-40B4-BE49-F238E27FC236}">
                <a16:creationId xmlns:a16="http://schemas.microsoft.com/office/drawing/2014/main" id="{69E99D77-1116-41BB-93B3-070995C76B59}"/>
              </a:ext>
            </a:extLst>
          </p:cNvPr>
          <p:cNvSpPr>
            <a:spLocks noGrp="1"/>
          </p:cNvSpPr>
          <p:nvPr>
            <p:ph type="title" hasCustomPrompt="1"/>
          </p:nvPr>
        </p:nvSpPr>
        <p:spPr>
          <a:xfrm>
            <a:off x="443943" y="2315120"/>
            <a:ext cx="10515600" cy="1325563"/>
          </a:xfrm>
          <a:prstGeom prst="rect">
            <a:avLst/>
          </a:prstGeom>
        </p:spPr>
        <p:txBody>
          <a:bodyPr/>
          <a:lstStyle>
            <a:lvl1pPr>
              <a:defRPr sz="3600" b="1">
                <a:solidFill>
                  <a:schemeClr val="tx1"/>
                </a:solidFill>
              </a:defRPr>
            </a:lvl1pPr>
          </a:lstStyle>
          <a:p>
            <a:r>
              <a:rPr lang="en-GB" dirty="0"/>
              <a:t>CLICK TO EDIT TITLE SLIDE COPY</a:t>
            </a:r>
            <a:endParaRPr lang="en-US" dirty="0"/>
          </a:p>
        </p:txBody>
      </p:sp>
      <p:sp>
        <p:nvSpPr>
          <p:cNvPr id="11" name="Subtitle 2">
            <a:extLst>
              <a:ext uri="{FF2B5EF4-FFF2-40B4-BE49-F238E27FC236}">
                <a16:creationId xmlns:a16="http://schemas.microsoft.com/office/drawing/2014/main" id="{2468FDA3-64DC-41FF-BF14-8549BB3B8F82}"/>
              </a:ext>
            </a:extLst>
          </p:cNvPr>
          <p:cNvSpPr>
            <a:spLocks noGrp="1"/>
          </p:cNvSpPr>
          <p:nvPr>
            <p:ph type="subTitle" idx="1" hasCustomPrompt="1"/>
          </p:nvPr>
        </p:nvSpPr>
        <p:spPr>
          <a:xfrm>
            <a:off x="538876" y="3891545"/>
            <a:ext cx="11140874" cy="264956"/>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12" name="Text Placeholder 37">
            <a:extLst>
              <a:ext uri="{FF2B5EF4-FFF2-40B4-BE49-F238E27FC236}">
                <a16:creationId xmlns:a16="http://schemas.microsoft.com/office/drawing/2014/main" id="{A6F0E28C-6B10-4698-95C3-EE209BF4A5FC}"/>
              </a:ext>
            </a:extLst>
          </p:cNvPr>
          <p:cNvSpPr>
            <a:spLocks noGrp="1"/>
          </p:cNvSpPr>
          <p:nvPr>
            <p:ph type="body" sz="quarter" idx="10" hasCustomPrompt="1"/>
          </p:nvPr>
        </p:nvSpPr>
        <p:spPr>
          <a:xfrm>
            <a:off x="539996" y="4286471"/>
            <a:ext cx="11140874" cy="241784"/>
          </a:xfrm>
          <a:prstGeom prst="rect">
            <a:avLst/>
          </a:prstGeom>
        </p:spPr>
        <p:txBody>
          <a:bodyPr lIns="0" tIns="0" rIns="0" bIns="0">
            <a:noAutofit/>
          </a:bodyPr>
          <a:lstStyle>
            <a:lvl1pPr marL="0" indent="0">
              <a:buNone/>
              <a:defRPr lang="en-GB" sz="1800" b="0" i="0" kern="1200" cap="none" baseline="0" dirty="0">
                <a:solidFill>
                  <a:schemeClr val="tx1"/>
                </a:solidFill>
                <a:latin typeface="Calibri" panose="020F050202020403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Tree>
    <p:extLst>
      <p:ext uri="{BB962C8B-B14F-4D97-AF65-F5344CB8AC3E}">
        <p14:creationId xmlns:p14="http://schemas.microsoft.com/office/powerpoint/2010/main" val="4095116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 Mail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text&#10;&#10;Description automatically generated">
            <a:extLst>
              <a:ext uri="{FF2B5EF4-FFF2-40B4-BE49-F238E27FC236}">
                <a16:creationId xmlns:a16="http://schemas.microsoft.com/office/drawing/2014/main" id="{AFB9357E-558F-428B-A5A6-0FB343B103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1"/>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375241366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Divider, Reading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6675FA5-F84C-4C90-B66A-4780FDD866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1" y="-9635"/>
            <a:ext cx="12192000" cy="6877270"/>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1" y="-19272"/>
            <a:ext cx="12191999" cy="6877272"/>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412050662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Divider, Family Imag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D8EE4-598F-4295-86FB-31AA96EEC9F0}"/>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table, desk&#10;&#10;Description automatically generated">
            <a:extLst>
              <a:ext uri="{FF2B5EF4-FFF2-40B4-BE49-F238E27FC236}">
                <a16:creationId xmlns:a16="http://schemas.microsoft.com/office/drawing/2014/main" id="{59B92E07-D5AC-438D-8035-5AF4A87FE6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751" b="6840"/>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728BBB8-39A4-4843-A51F-091E7CAB3AEA}"/>
              </a:ext>
            </a:extLst>
          </p:cNvPr>
          <p:cNvPicPr>
            <a:picLocks noChangeAspect="1"/>
          </p:cNvPicPr>
          <p:nvPr userDrawn="1"/>
        </p:nvPicPr>
        <p:blipFill rotWithShape="1">
          <a:blip r:embed="rId3"/>
          <a:srcRect t="961" r="961"/>
          <a:stretch/>
        </p:blipFill>
        <p:spPr>
          <a:xfrm>
            <a:off x="0" y="-1"/>
            <a:ext cx="12192000" cy="6858000"/>
          </a:xfrm>
          <a:prstGeom prst="rect">
            <a:avLst/>
          </a:prstGeom>
        </p:spPr>
      </p:pic>
      <p:sp>
        <p:nvSpPr>
          <p:cNvPr id="5" name="Text Placeholder 2">
            <a:extLst>
              <a:ext uri="{FF2B5EF4-FFF2-40B4-BE49-F238E27FC236}">
                <a16:creationId xmlns:a16="http://schemas.microsoft.com/office/drawing/2014/main" id="{4BDC1009-8AF0-3048-B781-2C3B6897D026}"/>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chemeClr val="bg1"/>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8" name="Picture 7">
            <a:extLst>
              <a:ext uri="{FF2B5EF4-FFF2-40B4-BE49-F238E27FC236}">
                <a16:creationId xmlns:a16="http://schemas.microsoft.com/office/drawing/2014/main" id="{6DDF8B06-0428-440C-82EE-2EF3020A4A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3849" cy="362932"/>
          </a:xfrm>
          <a:prstGeom prst="rect">
            <a:avLst/>
          </a:prstGeom>
        </p:spPr>
      </p:pic>
    </p:spTree>
    <p:extLst>
      <p:ext uri="{BB962C8B-B14F-4D97-AF65-F5344CB8AC3E}">
        <p14:creationId xmlns:p14="http://schemas.microsoft.com/office/powerpoint/2010/main" val="143061969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DFAEB6-D87B-5748-9596-A7B509E92355}"/>
              </a:ext>
            </a:extLst>
          </p:cNvPr>
          <p:cNvSpPr>
            <a:spLocks noGrp="1"/>
          </p:cNvSpPr>
          <p:nvPr>
            <p:ph type="body" sz="quarter" idx="10" hasCustomPrompt="1"/>
          </p:nvPr>
        </p:nvSpPr>
        <p:spPr>
          <a:xfrm>
            <a:off x="1613767" y="2411953"/>
            <a:ext cx="8964468" cy="2065950"/>
          </a:xfrm>
          <a:prstGeom prst="rect">
            <a:avLst/>
          </a:prstGeom>
          <a:ln>
            <a:noFill/>
          </a:ln>
        </p:spPr>
        <p:txBody>
          <a:bodyPr lIns="0" tIns="0" rIns="0" bIns="0" anchor="ctr" anchorCtr="0">
            <a:noAutofit/>
          </a:bodyPr>
          <a:lstStyle>
            <a:lvl1pPr marL="0" indent="0" algn="ctr">
              <a:buNone/>
              <a:defRPr sz="4800" b="1" cap="all" spc="-100" baseline="0">
                <a:solidFill>
                  <a:srgbClr val="000000"/>
                </a:solidFill>
                <a:latin typeface="+mj-lt"/>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SECTION DIVIDER</a:t>
            </a:r>
            <a:endParaRPr lang="en-GB" dirty="0"/>
          </a:p>
        </p:txBody>
      </p:sp>
      <p:pic>
        <p:nvPicPr>
          <p:cNvPr id="10" name="Picture 9">
            <a:extLst>
              <a:ext uri="{FF2B5EF4-FFF2-40B4-BE49-F238E27FC236}">
                <a16:creationId xmlns:a16="http://schemas.microsoft.com/office/drawing/2014/main" id="{BAB61B32-6203-7141-A3BE-E8879E3EF5E4}"/>
              </a:ext>
            </a:extLst>
          </p:cNvPr>
          <p:cNvPicPr>
            <a:picLocks noChangeAspect="1"/>
          </p:cNvPicPr>
          <p:nvPr userDrawn="1"/>
        </p:nvPicPr>
        <p:blipFill rotWithShape="1">
          <a:blip r:embed="rId3"/>
          <a:srcRect l="31024" t="1798"/>
          <a:stretch/>
        </p:blipFill>
        <p:spPr>
          <a:xfrm>
            <a:off x="0" y="0"/>
            <a:ext cx="1388962" cy="2352086"/>
          </a:xfrm>
          <a:prstGeom prst="rect">
            <a:avLst/>
          </a:prstGeom>
        </p:spPr>
      </p:pic>
      <p:pic>
        <p:nvPicPr>
          <p:cNvPr id="5" name="Picture 4">
            <a:extLst>
              <a:ext uri="{FF2B5EF4-FFF2-40B4-BE49-F238E27FC236}">
                <a16:creationId xmlns:a16="http://schemas.microsoft.com/office/drawing/2014/main" id="{7C4BBE08-932E-42F7-A655-A237F2DD1F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6" name="Rectangle 5">
            <a:extLst>
              <a:ext uri="{FF2B5EF4-FFF2-40B4-BE49-F238E27FC236}">
                <a16:creationId xmlns:a16="http://schemas.microsoft.com/office/drawing/2014/main" id="{5F2FC916-1ED6-402E-A80D-CD430134C963}"/>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6387659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olumns">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5D803-1BF7-40EA-AC91-081933E6A3B1}"/>
              </a:ext>
            </a:extLst>
          </p:cNvPr>
          <p:cNvSpPr>
            <a:spLocks noGrp="1"/>
          </p:cNvSpPr>
          <p:nvPr>
            <p:ph sz="quarter" idx="16" hasCustomPrompt="1"/>
          </p:nvPr>
        </p:nvSpPr>
        <p:spPr>
          <a:xfrm>
            <a:off x="424141" y="1779739"/>
            <a:ext cx="5452876" cy="4428787"/>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F5F2191B-F9B2-4D52-B126-519167AFCB79}"/>
              </a:ext>
            </a:extLst>
          </p:cNvPr>
          <p:cNvSpPr>
            <a:spLocks noGrp="1"/>
          </p:cNvSpPr>
          <p:nvPr>
            <p:ph type="sldNum" sz="quarter" idx="19"/>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30E8CAE5-9552-4F56-BD9E-0EA1626B37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0" name="Rectangle 9">
            <a:extLst>
              <a:ext uri="{FF2B5EF4-FFF2-40B4-BE49-F238E27FC236}">
                <a16:creationId xmlns:a16="http://schemas.microsoft.com/office/drawing/2014/main" id="{3B1A7618-3887-4838-98CE-FDFA033A94BE}"/>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247F5898-E811-49FE-9FB9-91A9366B7AA4}"/>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16" name="Title 1">
            <a:extLst>
              <a:ext uri="{FF2B5EF4-FFF2-40B4-BE49-F238E27FC236}">
                <a16:creationId xmlns:a16="http://schemas.microsoft.com/office/drawing/2014/main" id="{241B46AD-0363-49D0-9A55-12F4487A177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slide, 2 columns</a:t>
            </a:r>
            <a:endParaRPr lang="en-GB" dirty="0"/>
          </a:p>
        </p:txBody>
      </p:sp>
      <p:sp>
        <p:nvSpPr>
          <p:cNvPr id="17" name="Text Placeholder 6">
            <a:extLst>
              <a:ext uri="{FF2B5EF4-FFF2-40B4-BE49-F238E27FC236}">
                <a16:creationId xmlns:a16="http://schemas.microsoft.com/office/drawing/2014/main" id="{700C11B1-45C3-463E-A925-394850B1A6A1}"/>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5" name="Content Placeholder 2">
            <a:extLst>
              <a:ext uri="{FF2B5EF4-FFF2-40B4-BE49-F238E27FC236}">
                <a16:creationId xmlns:a16="http://schemas.microsoft.com/office/drawing/2014/main" id="{BC9C4766-C987-4787-8811-9BA501FABE58}"/>
              </a:ext>
            </a:extLst>
          </p:cNvPr>
          <p:cNvSpPr>
            <a:spLocks noGrp="1"/>
          </p:cNvSpPr>
          <p:nvPr>
            <p:ph sz="quarter" idx="20" hasCustomPrompt="1"/>
          </p:nvPr>
        </p:nvSpPr>
        <p:spPr>
          <a:xfrm>
            <a:off x="6279757" y="1779739"/>
            <a:ext cx="5452876" cy="4428787"/>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43811460"/>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6095997"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pic>
        <p:nvPicPr>
          <p:cNvPr id="7" name="Picture 6">
            <a:extLst>
              <a:ext uri="{FF2B5EF4-FFF2-40B4-BE49-F238E27FC236}">
                <a16:creationId xmlns:a16="http://schemas.microsoft.com/office/drawing/2014/main" id="{5575CACC-D8E6-429F-B461-2AD69D5E94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4" name="Slide Number Placeholder 3">
            <a:extLst>
              <a:ext uri="{FF2B5EF4-FFF2-40B4-BE49-F238E27FC236}">
                <a16:creationId xmlns:a16="http://schemas.microsoft.com/office/drawing/2014/main" id="{7D8EA5AD-0373-4832-9455-A2EA79A24CBA}"/>
              </a:ext>
            </a:extLst>
          </p:cNvPr>
          <p:cNvSpPr>
            <a:spLocks noGrp="1"/>
          </p:cNvSpPr>
          <p:nvPr>
            <p:ph type="sldNum" sz="quarter" idx="16"/>
          </p:nvPr>
        </p:nvSpPr>
        <p:spPr/>
        <p:txBody>
          <a:bodyPr/>
          <a:lstStyle/>
          <a:p>
            <a:fld id="{3787542D-5C6B-4EB3-96EB-9B37C3D5D2F8}" type="slidenum">
              <a:rPr lang="en-GB" smtClean="0"/>
              <a:t>‹#›</a:t>
            </a:fld>
            <a:endParaRPr lang="en-GB" dirty="0"/>
          </a:p>
        </p:txBody>
      </p:sp>
      <p:sp>
        <p:nvSpPr>
          <p:cNvPr id="8" name="Rectangle 7">
            <a:extLst>
              <a:ext uri="{FF2B5EF4-FFF2-40B4-BE49-F238E27FC236}">
                <a16:creationId xmlns:a16="http://schemas.microsoft.com/office/drawing/2014/main" id="{9CE82FAA-2779-4023-94E9-577DEB0536FA}"/>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C95D6172-C0E9-4E3B-8F0F-CAA09AEA1364}"/>
              </a:ext>
            </a:extLst>
          </p:cNvPr>
          <p:cNvSpPr>
            <a:spLocks noGrp="1"/>
          </p:cNvSpPr>
          <p:nvPr>
            <p:ph type="title" hasCustomPrompt="1"/>
          </p:nvPr>
        </p:nvSpPr>
        <p:spPr>
          <a:xfrm>
            <a:off x="486000"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Right, 2 columns</a:t>
            </a:r>
            <a:endParaRPr lang="en-GB" dirty="0"/>
          </a:p>
        </p:txBody>
      </p:sp>
      <p:sp>
        <p:nvSpPr>
          <p:cNvPr id="12" name="Content Placeholder 2">
            <a:extLst>
              <a:ext uri="{FF2B5EF4-FFF2-40B4-BE49-F238E27FC236}">
                <a16:creationId xmlns:a16="http://schemas.microsoft.com/office/drawing/2014/main" id="{87AF0242-6BDB-4BD8-A348-BBFF21B1E015}"/>
              </a:ext>
            </a:extLst>
          </p:cNvPr>
          <p:cNvSpPr>
            <a:spLocks noGrp="1"/>
          </p:cNvSpPr>
          <p:nvPr>
            <p:ph sz="quarter" idx="17" hasCustomPrompt="1"/>
          </p:nvPr>
        </p:nvSpPr>
        <p:spPr>
          <a:xfrm>
            <a:off x="424142" y="1779739"/>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50094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Lef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0"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Slide Number Placeholder 1">
            <a:extLst>
              <a:ext uri="{FF2B5EF4-FFF2-40B4-BE49-F238E27FC236}">
                <a16:creationId xmlns:a16="http://schemas.microsoft.com/office/drawing/2014/main" id="{E57EC939-1D4E-4164-AADE-06DCD3187ABB}"/>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1" name="Picture 10">
            <a:extLst>
              <a:ext uri="{FF2B5EF4-FFF2-40B4-BE49-F238E27FC236}">
                <a16:creationId xmlns:a16="http://schemas.microsoft.com/office/drawing/2014/main" id="{2B80E9B2-1ED7-480C-8C84-9C622309FE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0213"/>
            <a:ext cx="583849" cy="362932"/>
          </a:xfrm>
          <a:prstGeom prst="rect">
            <a:avLst/>
          </a:prstGeom>
        </p:spPr>
      </p:pic>
      <p:sp>
        <p:nvSpPr>
          <p:cNvPr id="8" name="Title 1">
            <a:extLst>
              <a:ext uri="{FF2B5EF4-FFF2-40B4-BE49-F238E27FC236}">
                <a16:creationId xmlns:a16="http://schemas.microsoft.com/office/drawing/2014/main" id="{15C234EB-3454-43CE-B3CD-063C27C7B647}"/>
              </a:ext>
            </a:extLst>
          </p:cNvPr>
          <p:cNvSpPr txBox="1">
            <a:spLocks/>
          </p:cNvSpPr>
          <p:nvPr userDrawn="1"/>
        </p:nvSpPr>
        <p:spPr>
          <a:xfrm>
            <a:off x="6415753" y="377055"/>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TEXT, Image left, 2 columns</a:t>
            </a:r>
            <a:endParaRPr lang="en-GB" dirty="0"/>
          </a:p>
        </p:txBody>
      </p:sp>
      <p:sp>
        <p:nvSpPr>
          <p:cNvPr id="10" name="Content Placeholder 2">
            <a:extLst>
              <a:ext uri="{FF2B5EF4-FFF2-40B4-BE49-F238E27FC236}">
                <a16:creationId xmlns:a16="http://schemas.microsoft.com/office/drawing/2014/main" id="{B3168C22-ABDD-4158-AE3B-9D09F0F66457}"/>
              </a:ext>
            </a:extLst>
          </p:cNvPr>
          <p:cNvSpPr>
            <a:spLocks noGrp="1"/>
          </p:cNvSpPr>
          <p:nvPr>
            <p:ph sz="quarter" idx="17" hasCustomPrompt="1"/>
          </p:nvPr>
        </p:nvSpPr>
        <p:spPr>
          <a:xfrm>
            <a:off x="6480112" y="1783200"/>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014724"/>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55C5423-B0BC-4B3A-8B1C-E8B29CF73B39}"/>
              </a:ext>
            </a:extLst>
          </p:cNvPr>
          <p:cNvSpPr>
            <a:spLocks noGrp="1"/>
          </p:cNvSpPr>
          <p:nvPr>
            <p:ph type="pic" sz="quarter" idx="13" hasCustomPrompt="1"/>
          </p:nvPr>
        </p:nvSpPr>
        <p:spPr>
          <a:xfrm>
            <a:off x="0" y="0"/>
            <a:ext cx="6062961" cy="33383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5" name="Slide Number Placeholder 2">
            <a:extLst>
              <a:ext uri="{FF2B5EF4-FFF2-40B4-BE49-F238E27FC236}">
                <a16:creationId xmlns:a16="http://schemas.microsoft.com/office/drawing/2014/main" id="{4927F751-04E0-47BC-AF64-AA7D969C6505}"/>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8" name="Picture Placeholder 4">
            <a:extLst>
              <a:ext uri="{FF2B5EF4-FFF2-40B4-BE49-F238E27FC236}">
                <a16:creationId xmlns:a16="http://schemas.microsoft.com/office/drawing/2014/main" id="{637B374C-4DE5-4B68-ABCC-646D992BEB28}"/>
              </a:ext>
            </a:extLst>
          </p:cNvPr>
          <p:cNvSpPr>
            <a:spLocks noGrp="1"/>
          </p:cNvSpPr>
          <p:nvPr>
            <p:ph type="pic" sz="quarter" idx="15" hasCustomPrompt="1"/>
          </p:nvPr>
        </p:nvSpPr>
        <p:spPr>
          <a:xfrm>
            <a:off x="6065438" y="3338300"/>
            <a:ext cx="6126562" cy="35197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pic>
        <p:nvPicPr>
          <p:cNvPr id="10" name="Picture 9">
            <a:extLst>
              <a:ext uri="{FF2B5EF4-FFF2-40B4-BE49-F238E27FC236}">
                <a16:creationId xmlns:a16="http://schemas.microsoft.com/office/drawing/2014/main" id="{0F59BEFC-AABE-43C1-B155-999F122614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7" name="Text Placeholder 6">
            <a:extLst>
              <a:ext uri="{FF2B5EF4-FFF2-40B4-BE49-F238E27FC236}">
                <a16:creationId xmlns:a16="http://schemas.microsoft.com/office/drawing/2014/main" id="{CB0B8B5A-C547-4570-9238-68061E53F772}"/>
              </a:ext>
            </a:extLst>
          </p:cNvPr>
          <p:cNvSpPr>
            <a:spLocks noGrp="1"/>
          </p:cNvSpPr>
          <p:nvPr>
            <p:ph type="body" sz="quarter" idx="22" hasCustomPrompt="1"/>
          </p:nvPr>
        </p:nvSpPr>
        <p:spPr>
          <a:xfrm>
            <a:off x="6480175" y="1781175"/>
            <a:ext cx="5276624" cy="1370013"/>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
        <p:nvSpPr>
          <p:cNvPr id="11" name="Rectangle 10">
            <a:extLst>
              <a:ext uri="{FF2B5EF4-FFF2-40B4-BE49-F238E27FC236}">
                <a16:creationId xmlns:a16="http://schemas.microsoft.com/office/drawing/2014/main" id="{73FB6EAE-A378-4EA6-9478-F2F0740EA54F}"/>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CADDF625-A76B-495A-8620-28A80A9A1ED2}"/>
              </a:ext>
            </a:extLst>
          </p:cNvPr>
          <p:cNvSpPr txBox="1">
            <a:spLocks/>
          </p:cNvSpPr>
          <p:nvPr userDrawn="1"/>
        </p:nvSpPr>
        <p:spPr>
          <a:xfrm>
            <a:off x="6415753" y="377055"/>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Quadrants, title here</a:t>
            </a:r>
            <a:endParaRPr lang="en-GB" dirty="0"/>
          </a:p>
        </p:txBody>
      </p:sp>
      <p:sp>
        <p:nvSpPr>
          <p:cNvPr id="14" name="Title 1">
            <a:extLst>
              <a:ext uri="{FF2B5EF4-FFF2-40B4-BE49-F238E27FC236}">
                <a16:creationId xmlns:a16="http://schemas.microsoft.com/office/drawing/2014/main" id="{7C1330A8-DF3E-41E3-AB7E-AB4557754C7E}"/>
              </a:ext>
            </a:extLst>
          </p:cNvPr>
          <p:cNvSpPr txBox="1">
            <a:spLocks/>
          </p:cNvSpPr>
          <p:nvPr userDrawn="1"/>
        </p:nvSpPr>
        <p:spPr>
          <a:xfrm>
            <a:off x="481942" y="3722747"/>
            <a:ext cx="5276625" cy="1050665"/>
          </a:xfrm>
          <a:prstGeom prst="rect">
            <a:avLst/>
          </a:prstGeom>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Quadrants, title here</a:t>
            </a:r>
            <a:endParaRPr lang="en-GB" dirty="0"/>
          </a:p>
        </p:txBody>
      </p:sp>
      <p:sp>
        <p:nvSpPr>
          <p:cNvPr id="16" name="Text Placeholder 6">
            <a:extLst>
              <a:ext uri="{FF2B5EF4-FFF2-40B4-BE49-F238E27FC236}">
                <a16:creationId xmlns:a16="http://schemas.microsoft.com/office/drawing/2014/main" id="{5C1B24B7-CA04-4E8D-B2B5-DC4E1636585E}"/>
              </a:ext>
            </a:extLst>
          </p:cNvPr>
          <p:cNvSpPr>
            <a:spLocks noGrp="1"/>
          </p:cNvSpPr>
          <p:nvPr>
            <p:ph type="body" sz="quarter" idx="24" hasCustomPrompt="1"/>
          </p:nvPr>
        </p:nvSpPr>
        <p:spPr>
          <a:xfrm>
            <a:off x="415267" y="4847569"/>
            <a:ext cx="5183188" cy="1370013"/>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45782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Stage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8A1E70-50BA-BA42-A218-ABC18C40C0A3}"/>
              </a:ext>
            </a:extLst>
          </p:cNvPr>
          <p:cNvPicPr>
            <a:picLocks noChangeAspect="1"/>
          </p:cNvPicPr>
          <p:nvPr userDrawn="1"/>
        </p:nvPicPr>
        <p:blipFill rotWithShape="1">
          <a:blip r:embed="rId2"/>
          <a:srcRect t="9162" r="17975"/>
          <a:stretch/>
        </p:blipFill>
        <p:spPr>
          <a:xfrm>
            <a:off x="9478657" y="0"/>
            <a:ext cx="2713343" cy="3574142"/>
          </a:xfrm>
          <a:prstGeom prst="rect">
            <a:avLst/>
          </a:prstGeom>
        </p:spPr>
      </p:pic>
      <p:sp>
        <p:nvSpPr>
          <p:cNvPr id="4" name="Rectangle 3">
            <a:extLst>
              <a:ext uri="{FF2B5EF4-FFF2-40B4-BE49-F238E27FC236}">
                <a16:creationId xmlns:a16="http://schemas.microsoft.com/office/drawing/2014/main" id="{09E337FF-EC20-FC4E-A512-80CDE51F4AC9}"/>
              </a:ext>
            </a:extLst>
          </p:cNvPr>
          <p:cNvSpPr/>
          <p:nvPr userDrawn="1"/>
        </p:nvSpPr>
        <p:spPr>
          <a:xfrm>
            <a:off x="1065230"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2601221" y="6177783"/>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36" name="Text Placeholder 35">
            <a:extLst>
              <a:ext uri="{FF2B5EF4-FFF2-40B4-BE49-F238E27FC236}">
                <a16:creationId xmlns:a16="http://schemas.microsoft.com/office/drawing/2014/main" id="{3081F068-E853-4A4F-9EFD-B29B742822AC}"/>
              </a:ext>
            </a:extLst>
          </p:cNvPr>
          <p:cNvSpPr>
            <a:spLocks noGrp="1"/>
          </p:cNvSpPr>
          <p:nvPr>
            <p:ph type="body" sz="quarter" idx="17" hasCustomPrompt="1"/>
          </p:nvPr>
        </p:nvSpPr>
        <p:spPr>
          <a:xfrm>
            <a:off x="1068064" y="2016564"/>
            <a:ext cx="296204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41" name="Text Placeholder 40">
            <a:extLst>
              <a:ext uri="{FF2B5EF4-FFF2-40B4-BE49-F238E27FC236}">
                <a16:creationId xmlns:a16="http://schemas.microsoft.com/office/drawing/2014/main" id="{6E092A17-E78C-9740-AB28-68C7E769D4D8}"/>
              </a:ext>
            </a:extLst>
          </p:cNvPr>
          <p:cNvSpPr>
            <a:spLocks noGrp="1"/>
          </p:cNvSpPr>
          <p:nvPr>
            <p:ph type="body" sz="quarter" idx="21"/>
          </p:nvPr>
        </p:nvSpPr>
        <p:spPr>
          <a:xfrm>
            <a:off x="1178351" y="3350872"/>
            <a:ext cx="2889854" cy="269894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16" name="Picture 15">
            <a:extLst>
              <a:ext uri="{FF2B5EF4-FFF2-40B4-BE49-F238E27FC236}">
                <a16:creationId xmlns:a16="http://schemas.microsoft.com/office/drawing/2014/main" id="{24CCC52F-1463-4EBC-B99B-A373A1ECE4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7" name="Slide Number Placeholder 1">
            <a:extLst>
              <a:ext uri="{FF2B5EF4-FFF2-40B4-BE49-F238E27FC236}">
                <a16:creationId xmlns:a16="http://schemas.microsoft.com/office/drawing/2014/main" id="{A7F3F838-60D3-4FEB-B2CA-08F82875A270}"/>
              </a:ext>
            </a:extLst>
          </p:cNvPr>
          <p:cNvSpPr txBox="1">
            <a:spLocks/>
          </p:cNvSpPr>
          <p:nvPr userDrawn="1"/>
        </p:nvSpPr>
        <p:spPr>
          <a:xfrm>
            <a:off x="9182100" y="62611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787542D-5C6B-4EB3-96EB-9B37C3D5D2F8}" type="slidenum">
              <a:rPr lang="en-GB" smtClean="0"/>
              <a:pPr/>
              <a:t>‹#›</a:t>
            </a:fld>
            <a:endParaRPr lang="en-GB" dirty="0"/>
          </a:p>
        </p:txBody>
      </p:sp>
      <p:sp>
        <p:nvSpPr>
          <p:cNvPr id="18" name="Rectangle 17">
            <a:extLst>
              <a:ext uri="{FF2B5EF4-FFF2-40B4-BE49-F238E27FC236}">
                <a16:creationId xmlns:a16="http://schemas.microsoft.com/office/drawing/2014/main" id="{53D576F0-DC67-4F7A-A308-E8A231AB271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1">
            <a:extLst>
              <a:ext uri="{FF2B5EF4-FFF2-40B4-BE49-F238E27FC236}">
                <a16:creationId xmlns:a16="http://schemas.microsoft.com/office/drawing/2014/main" id="{AC7D8C70-D8D3-4616-8AD6-B7531CA66280}"/>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3 stages</a:t>
            </a:r>
            <a:endParaRPr lang="en-GB" dirty="0"/>
          </a:p>
        </p:txBody>
      </p:sp>
      <p:sp>
        <p:nvSpPr>
          <p:cNvPr id="20" name="Text Placeholder 6">
            <a:extLst>
              <a:ext uri="{FF2B5EF4-FFF2-40B4-BE49-F238E27FC236}">
                <a16:creationId xmlns:a16="http://schemas.microsoft.com/office/drawing/2014/main" id="{2BD0FB86-6CDA-4632-979A-2F4031FB20ED}"/>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21" name="Rectangle 20">
            <a:extLst>
              <a:ext uri="{FF2B5EF4-FFF2-40B4-BE49-F238E27FC236}">
                <a16:creationId xmlns:a16="http://schemas.microsoft.com/office/drawing/2014/main" id="{A8863C8E-9F0F-4046-A264-6A18A57D022C}"/>
              </a:ext>
            </a:extLst>
          </p:cNvPr>
          <p:cNvSpPr/>
          <p:nvPr userDrawn="1"/>
        </p:nvSpPr>
        <p:spPr>
          <a:xfrm>
            <a:off x="4500922"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ext Placeholder 35">
            <a:extLst>
              <a:ext uri="{FF2B5EF4-FFF2-40B4-BE49-F238E27FC236}">
                <a16:creationId xmlns:a16="http://schemas.microsoft.com/office/drawing/2014/main" id="{7DB80790-1AF5-488C-A2EE-375E51A97FA9}"/>
              </a:ext>
            </a:extLst>
          </p:cNvPr>
          <p:cNvSpPr>
            <a:spLocks noGrp="1"/>
          </p:cNvSpPr>
          <p:nvPr>
            <p:ph type="body" sz="quarter" idx="22" hasCustomPrompt="1"/>
          </p:nvPr>
        </p:nvSpPr>
        <p:spPr>
          <a:xfrm>
            <a:off x="4513281" y="2016564"/>
            <a:ext cx="296204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24" name="Text Placeholder 40">
            <a:extLst>
              <a:ext uri="{FF2B5EF4-FFF2-40B4-BE49-F238E27FC236}">
                <a16:creationId xmlns:a16="http://schemas.microsoft.com/office/drawing/2014/main" id="{0E461C60-64BB-43A7-BA8C-34579F84CCE5}"/>
              </a:ext>
            </a:extLst>
          </p:cNvPr>
          <p:cNvSpPr>
            <a:spLocks noGrp="1"/>
          </p:cNvSpPr>
          <p:nvPr>
            <p:ph type="body" sz="quarter" idx="23"/>
          </p:nvPr>
        </p:nvSpPr>
        <p:spPr>
          <a:xfrm>
            <a:off x="4637988" y="3355229"/>
            <a:ext cx="2865909" cy="269894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25" name="Rectangle 24">
            <a:extLst>
              <a:ext uri="{FF2B5EF4-FFF2-40B4-BE49-F238E27FC236}">
                <a16:creationId xmlns:a16="http://schemas.microsoft.com/office/drawing/2014/main" id="{2A3E954C-0710-40FA-98A2-EB54FBFAE9A0}"/>
              </a:ext>
            </a:extLst>
          </p:cNvPr>
          <p:cNvSpPr/>
          <p:nvPr userDrawn="1"/>
        </p:nvSpPr>
        <p:spPr>
          <a:xfrm>
            <a:off x="7936614" y="2016563"/>
            <a:ext cx="3178125" cy="4161219"/>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 Placeholder 35">
            <a:extLst>
              <a:ext uri="{FF2B5EF4-FFF2-40B4-BE49-F238E27FC236}">
                <a16:creationId xmlns:a16="http://schemas.microsoft.com/office/drawing/2014/main" id="{C5BBACFC-697B-4BAB-BD69-B117928B1BD8}"/>
              </a:ext>
            </a:extLst>
          </p:cNvPr>
          <p:cNvSpPr>
            <a:spLocks noGrp="1"/>
          </p:cNvSpPr>
          <p:nvPr>
            <p:ph type="body" sz="quarter" idx="24" hasCustomPrompt="1"/>
          </p:nvPr>
        </p:nvSpPr>
        <p:spPr>
          <a:xfrm>
            <a:off x="7939448" y="2016564"/>
            <a:ext cx="296204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27" name="Text Placeholder 40">
            <a:extLst>
              <a:ext uri="{FF2B5EF4-FFF2-40B4-BE49-F238E27FC236}">
                <a16:creationId xmlns:a16="http://schemas.microsoft.com/office/drawing/2014/main" id="{954A020B-FA48-4C89-898D-1129467DB388}"/>
              </a:ext>
            </a:extLst>
          </p:cNvPr>
          <p:cNvSpPr>
            <a:spLocks noGrp="1"/>
          </p:cNvSpPr>
          <p:nvPr>
            <p:ph type="body" sz="quarter" idx="25"/>
          </p:nvPr>
        </p:nvSpPr>
        <p:spPr>
          <a:xfrm>
            <a:off x="8107052" y="3350872"/>
            <a:ext cx="2832537" cy="269894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Tree>
    <p:extLst>
      <p:ext uri="{BB962C8B-B14F-4D97-AF65-F5344CB8AC3E}">
        <p14:creationId xmlns:p14="http://schemas.microsoft.com/office/powerpoint/2010/main" val="2944951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Stage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8A1E70-50BA-BA42-A218-ABC18C40C0A3}"/>
              </a:ext>
            </a:extLst>
          </p:cNvPr>
          <p:cNvPicPr>
            <a:picLocks noChangeAspect="1"/>
          </p:cNvPicPr>
          <p:nvPr userDrawn="1"/>
        </p:nvPicPr>
        <p:blipFill rotWithShape="1">
          <a:blip r:embed="rId2"/>
          <a:srcRect t="9162" r="17975"/>
          <a:stretch/>
        </p:blipFill>
        <p:spPr>
          <a:xfrm>
            <a:off x="9478657" y="0"/>
            <a:ext cx="2713343" cy="3574142"/>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54" name="Rectangle 53">
            <a:extLst>
              <a:ext uri="{FF2B5EF4-FFF2-40B4-BE49-F238E27FC236}">
                <a16:creationId xmlns:a16="http://schemas.microsoft.com/office/drawing/2014/main" id="{C5413A5D-B0DB-4840-A6F5-293DCA8C23D9}"/>
              </a:ext>
            </a:extLst>
          </p:cNvPr>
          <p:cNvSpPr/>
          <p:nvPr userDrawn="1"/>
        </p:nvSpPr>
        <p:spPr>
          <a:xfrm>
            <a:off x="4792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8547ACD3-9D3A-184E-A273-6B9AD0E17160}"/>
              </a:ext>
            </a:extLst>
          </p:cNvPr>
          <p:cNvSpPr/>
          <p:nvPr userDrawn="1"/>
        </p:nvSpPr>
        <p:spPr>
          <a:xfrm>
            <a:off x="33616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3B1937D-5E8B-4442-A129-2CC064F9A1E0}"/>
              </a:ext>
            </a:extLst>
          </p:cNvPr>
          <p:cNvSpPr/>
          <p:nvPr userDrawn="1"/>
        </p:nvSpPr>
        <p:spPr>
          <a:xfrm>
            <a:off x="6244059" y="2016564"/>
            <a:ext cx="2572799" cy="397783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7" name="Text Placeholder 35">
            <a:extLst>
              <a:ext uri="{FF2B5EF4-FFF2-40B4-BE49-F238E27FC236}">
                <a16:creationId xmlns:a16="http://schemas.microsoft.com/office/drawing/2014/main" id="{5804C198-EA49-C648-A91C-C264BEA21577}"/>
              </a:ext>
            </a:extLst>
          </p:cNvPr>
          <p:cNvSpPr>
            <a:spLocks noGrp="1"/>
          </p:cNvSpPr>
          <p:nvPr>
            <p:ph type="body" sz="quarter" idx="25" hasCustomPrompt="1"/>
          </p:nvPr>
        </p:nvSpPr>
        <p:spPr>
          <a:xfrm>
            <a:off x="479036" y="2016564"/>
            <a:ext cx="239787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8" name="Text Placeholder 35">
            <a:extLst>
              <a:ext uri="{FF2B5EF4-FFF2-40B4-BE49-F238E27FC236}">
                <a16:creationId xmlns:a16="http://schemas.microsoft.com/office/drawing/2014/main" id="{D9DE2891-000C-7A47-9395-327F4FFE972E}"/>
              </a:ext>
            </a:extLst>
          </p:cNvPr>
          <p:cNvSpPr>
            <a:spLocks noGrp="1"/>
          </p:cNvSpPr>
          <p:nvPr>
            <p:ph type="body" sz="quarter" idx="26" hasCustomPrompt="1"/>
          </p:nvPr>
        </p:nvSpPr>
        <p:spPr>
          <a:xfrm>
            <a:off x="3361656" y="2016564"/>
            <a:ext cx="239765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9" name="Text Placeholder 35">
            <a:extLst>
              <a:ext uri="{FF2B5EF4-FFF2-40B4-BE49-F238E27FC236}">
                <a16:creationId xmlns:a16="http://schemas.microsoft.com/office/drawing/2014/main" id="{144C8D64-11B4-554F-BD17-394B6F559EAD}"/>
              </a:ext>
            </a:extLst>
          </p:cNvPr>
          <p:cNvSpPr>
            <a:spLocks noGrp="1"/>
          </p:cNvSpPr>
          <p:nvPr>
            <p:ph type="body" sz="quarter" idx="27" hasCustomPrompt="1"/>
          </p:nvPr>
        </p:nvSpPr>
        <p:spPr>
          <a:xfrm>
            <a:off x="6244056" y="2016564"/>
            <a:ext cx="239765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0" name="Text Placeholder 40">
            <a:extLst>
              <a:ext uri="{FF2B5EF4-FFF2-40B4-BE49-F238E27FC236}">
                <a16:creationId xmlns:a16="http://schemas.microsoft.com/office/drawing/2014/main" id="{4A50721B-5180-6246-9B49-B012E18188B5}"/>
              </a:ext>
            </a:extLst>
          </p:cNvPr>
          <p:cNvSpPr>
            <a:spLocks noGrp="1"/>
          </p:cNvSpPr>
          <p:nvPr>
            <p:ph type="body" sz="quarter" idx="28"/>
          </p:nvPr>
        </p:nvSpPr>
        <p:spPr>
          <a:xfrm>
            <a:off x="6544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1" name="Text Placeholder 40">
            <a:extLst>
              <a:ext uri="{FF2B5EF4-FFF2-40B4-BE49-F238E27FC236}">
                <a16:creationId xmlns:a16="http://schemas.microsoft.com/office/drawing/2014/main" id="{5009098B-C9C2-6D4D-B4C8-66B13FEA524F}"/>
              </a:ext>
            </a:extLst>
          </p:cNvPr>
          <p:cNvSpPr>
            <a:spLocks noGrp="1"/>
          </p:cNvSpPr>
          <p:nvPr>
            <p:ph type="body" sz="quarter" idx="29"/>
          </p:nvPr>
        </p:nvSpPr>
        <p:spPr>
          <a:xfrm>
            <a:off x="35368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2" name="Text Placeholder 40">
            <a:extLst>
              <a:ext uri="{FF2B5EF4-FFF2-40B4-BE49-F238E27FC236}">
                <a16:creationId xmlns:a16="http://schemas.microsoft.com/office/drawing/2014/main" id="{A5DF1411-B4B7-574E-9BAB-9A4186C43E81}"/>
              </a:ext>
            </a:extLst>
          </p:cNvPr>
          <p:cNvSpPr>
            <a:spLocks noGrp="1"/>
          </p:cNvSpPr>
          <p:nvPr>
            <p:ph type="body" sz="quarter" idx="30"/>
          </p:nvPr>
        </p:nvSpPr>
        <p:spPr>
          <a:xfrm>
            <a:off x="6419208" y="3350872"/>
            <a:ext cx="2222500" cy="2529676"/>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63" name="Rectangle 62">
            <a:extLst>
              <a:ext uri="{FF2B5EF4-FFF2-40B4-BE49-F238E27FC236}">
                <a16:creationId xmlns:a16="http://schemas.microsoft.com/office/drawing/2014/main" id="{6DA0BE2C-2F41-C94A-99E2-9E9C8539EC62}"/>
              </a:ext>
            </a:extLst>
          </p:cNvPr>
          <p:cNvSpPr/>
          <p:nvPr userDrawn="1"/>
        </p:nvSpPr>
        <p:spPr>
          <a:xfrm>
            <a:off x="9133199" y="2002478"/>
            <a:ext cx="2572799" cy="3991922"/>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4" name="Text Placeholder 35">
            <a:extLst>
              <a:ext uri="{FF2B5EF4-FFF2-40B4-BE49-F238E27FC236}">
                <a16:creationId xmlns:a16="http://schemas.microsoft.com/office/drawing/2014/main" id="{5615BD06-674B-6B41-A1B5-8A66AF698957}"/>
              </a:ext>
            </a:extLst>
          </p:cNvPr>
          <p:cNvSpPr>
            <a:spLocks noGrp="1"/>
          </p:cNvSpPr>
          <p:nvPr>
            <p:ph type="body" sz="quarter" idx="31" hasCustomPrompt="1"/>
          </p:nvPr>
        </p:nvSpPr>
        <p:spPr>
          <a:xfrm>
            <a:off x="9133195" y="2002478"/>
            <a:ext cx="239765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5" name="Text Placeholder 40">
            <a:extLst>
              <a:ext uri="{FF2B5EF4-FFF2-40B4-BE49-F238E27FC236}">
                <a16:creationId xmlns:a16="http://schemas.microsoft.com/office/drawing/2014/main" id="{A572828F-67C2-5748-B663-D94F10F66173}"/>
              </a:ext>
            </a:extLst>
          </p:cNvPr>
          <p:cNvSpPr>
            <a:spLocks noGrp="1"/>
          </p:cNvSpPr>
          <p:nvPr>
            <p:ph type="body" sz="quarter" idx="32"/>
          </p:nvPr>
        </p:nvSpPr>
        <p:spPr>
          <a:xfrm>
            <a:off x="9308348" y="3336786"/>
            <a:ext cx="2222500" cy="254376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20" name="Picture 19">
            <a:extLst>
              <a:ext uri="{FF2B5EF4-FFF2-40B4-BE49-F238E27FC236}">
                <a16:creationId xmlns:a16="http://schemas.microsoft.com/office/drawing/2014/main" id="{AF2ADDD6-64C2-42E4-8BC8-1D19C8E183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9" name="Rectangle 18">
            <a:extLst>
              <a:ext uri="{FF2B5EF4-FFF2-40B4-BE49-F238E27FC236}">
                <a16:creationId xmlns:a16="http://schemas.microsoft.com/office/drawing/2014/main" id="{1A375A71-02A2-4AE6-9C69-5955E9F54FC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1">
            <a:extLst>
              <a:ext uri="{FF2B5EF4-FFF2-40B4-BE49-F238E27FC236}">
                <a16:creationId xmlns:a16="http://schemas.microsoft.com/office/drawing/2014/main" id="{4D82E014-C022-4946-BD0C-5DFBBCBF6347}"/>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4 stages</a:t>
            </a:r>
            <a:endParaRPr lang="en-GB" dirty="0"/>
          </a:p>
        </p:txBody>
      </p:sp>
      <p:sp>
        <p:nvSpPr>
          <p:cNvPr id="22" name="Text Placeholder 6">
            <a:extLst>
              <a:ext uri="{FF2B5EF4-FFF2-40B4-BE49-F238E27FC236}">
                <a16:creationId xmlns:a16="http://schemas.microsoft.com/office/drawing/2014/main" id="{7712F491-DD76-489B-BBD3-E024ECB9B850}"/>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416042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Header, Wav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F829B6-8F65-9C49-8B56-C81689650C91}"/>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wave</a:t>
            </a:r>
            <a:endParaRPr lang="en-GB" dirty="0"/>
          </a:p>
        </p:txBody>
      </p:sp>
      <p:sp>
        <p:nvSpPr>
          <p:cNvPr id="7" name="Text Placeholder 6">
            <a:extLst>
              <a:ext uri="{FF2B5EF4-FFF2-40B4-BE49-F238E27FC236}">
                <a16:creationId xmlns:a16="http://schemas.microsoft.com/office/drawing/2014/main" id="{A6526A71-AA71-0340-ADDE-15A0DA0261A2}"/>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92369665-BC8A-471B-B121-B84A3BF08535}"/>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2" name="Picture 11">
            <a:extLst>
              <a:ext uri="{FF2B5EF4-FFF2-40B4-BE49-F238E27FC236}">
                <a16:creationId xmlns:a16="http://schemas.microsoft.com/office/drawing/2014/main" id="{F3460EA9-D4DD-4016-B2DB-8443B4C3EB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4" name="Content Placeholder 2">
            <a:extLst>
              <a:ext uri="{FF2B5EF4-FFF2-40B4-BE49-F238E27FC236}">
                <a16:creationId xmlns:a16="http://schemas.microsoft.com/office/drawing/2014/main" id="{63FA559B-338C-486F-B850-4917C9ABA26A}"/>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28CF5E35-E11F-4B1A-8551-321DFB3F3A46}"/>
              </a:ext>
            </a:extLst>
          </p:cNvPr>
          <p:cNvPicPr>
            <a:picLocks noChangeAspect="1"/>
          </p:cNvPicPr>
          <p:nvPr userDrawn="1"/>
        </p:nvPicPr>
        <p:blipFill rotWithShape="1">
          <a:blip r:embed="rId3"/>
          <a:srcRect t="14404" r="11961"/>
          <a:stretch/>
        </p:blipFill>
        <p:spPr>
          <a:xfrm>
            <a:off x="10752141" y="-1"/>
            <a:ext cx="1439859" cy="1665091"/>
          </a:xfrm>
          <a:prstGeom prst="rect">
            <a:avLst/>
          </a:prstGeom>
        </p:spPr>
      </p:pic>
      <p:sp>
        <p:nvSpPr>
          <p:cNvPr id="9" name="Rectangle 8">
            <a:extLst>
              <a:ext uri="{FF2B5EF4-FFF2-40B4-BE49-F238E27FC236}">
                <a16:creationId xmlns:a16="http://schemas.microsoft.com/office/drawing/2014/main" id="{4E8C924B-FE6C-4195-94BA-9C7F88E46206}"/>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60833037"/>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St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0EC8B-6944-7A47-9A1B-7C92B922EC63}"/>
              </a:ext>
            </a:extLst>
          </p:cNvPr>
          <p:cNvPicPr>
            <a:picLocks noChangeAspect="1"/>
          </p:cNvPicPr>
          <p:nvPr userDrawn="1"/>
        </p:nvPicPr>
        <p:blipFill rotWithShape="1">
          <a:blip r:embed="rId2"/>
          <a:srcRect r="42095" b="14017"/>
          <a:stretch/>
        </p:blipFill>
        <p:spPr>
          <a:xfrm>
            <a:off x="9265131" y="2511926"/>
            <a:ext cx="2926869" cy="4346074"/>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sp>
        <p:nvSpPr>
          <p:cNvPr id="30" name="Rectangle 29">
            <a:extLst>
              <a:ext uri="{FF2B5EF4-FFF2-40B4-BE49-F238E27FC236}">
                <a16:creationId xmlns:a16="http://schemas.microsoft.com/office/drawing/2014/main" id="{8B9FDD73-9E09-7945-9A46-BD5E2414CC7A}"/>
              </a:ext>
            </a:extLst>
          </p:cNvPr>
          <p:cNvSpPr/>
          <p:nvPr userDrawn="1"/>
        </p:nvSpPr>
        <p:spPr>
          <a:xfrm>
            <a:off x="479260"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 Placeholder 35">
            <a:extLst>
              <a:ext uri="{FF2B5EF4-FFF2-40B4-BE49-F238E27FC236}">
                <a16:creationId xmlns:a16="http://schemas.microsoft.com/office/drawing/2014/main" id="{19C27A68-9FF1-5044-A2C5-4DBCD9AA900B}"/>
              </a:ext>
            </a:extLst>
          </p:cNvPr>
          <p:cNvSpPr>
            <a:spLocks noGrp="1"/>
          </p:cNvSpPr>
          <p:nvPr>
            <p:ph type="body" sz="quarter" idx="34" hasCustomPrompt="1"/>
          </p:nvPr>
        </p:nvSpPr>
        <p:spPr>
          <a:xfrm>
            <a:off x="479036"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32" name="Text Placeholder 40">
            <a:extLst>
              <a:ext uri="{FF2B5EF4-FFF2-40B4-BE49-F238E27FC236}">
                <a16:creationId xmlns:a16="http://schemas.microsoft.com/office/drawing/2014/main" id="{F7B29AC3-37AB-C743-BDD2-724C756910EE}"/>
              </a:ext>
            </a:extLst>
          </p:cNvPr>
          <p:cNvSpPr>
            <a:spLocks noGrp="1"/>
          </p:cNvSpPr>
          <p:nvPr>
            <p:ph type="body" sz="quarter" idx="35"/>
          </p:nvPr>
        </p:nvSpPr>
        <p:spPr>
          <a:xfrm>
            <a:off x="654408"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37" name="Rectangle 36">
            <a:extLst>
              <a:ext uri="{FF2B5EF4-FFF2-40B4-BE49-F238E27FC236}">
                <a16:creationId xmlns:a16="http://schemas.microsoft.com/office/drawing/2014/main" id="{60F8F6B4-6036-C249-B4BA-C168CF827E1E}"/>
              </a:ext>
            </a:extLst>
          </p:cNvPr>
          <p:cNvSpPr/>
          <p:nvPr userDrawn="1"/>
        </p:nvSpPr>
        <p:spPr>
          <a:xfrm>
            <a:off x="9704437"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8" name="Text Placeholder 35">
            <a:extLst>
              <a:ext uri="{FF2B5EF4-FFF2-40B4-BE49-F238E27FC236}">
                <a16:creationId xmlns:a16="http://schemas.microsoft.com/office/drawing/2014/main" id="{8C57C1B8-9938-3E47-97E3-B2D59ED6E069}"/>
              </a:ext>
            </a:extLst>
          </p:cNvPr>
          <p:cNvSpPr>
            <a:spLocks noGrp="1"/>
          </p:cNvSpPr>
          <p:nvPr>
            <p:ph type="body" sz="quarter" idx="36" hasCustomPrompt="1"/>
          </p:nvPr>
        </p:nvSpPr>
        <p:spPr>
          <a:xfrm>
            <a:off x="9704213"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39" name="Text Placeholder 40">
            <a:extLst>
              <a:ext uri="{FF2B5EF4-FFF2-40B4-BE49-F238E27FC236}">
                <a16:creationId xmlns:a16="http://schemas.microsoft.com/office/drawing/2014/main" id="{FA070F3E-1E3F-5548-A52A-A061CB950F52}"/>
              </a:ext>
            </a:extLst>
          </p:cNvPr>
          <p:cNvSpPr>
            <a:spLocks noGrp="1"/>
          </p:cNvSpPr>
          <p:nvPr>
            <p:ph type="body" sz="quarter" idx="37"/>
          </p:nvPr>
        </p:nvSpPr>
        <p:spPr>
          <a:xfrm>
            <a:off x="9879585"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45" name="Rectangle 44">
            <a:extLst>
              <a:ext uri="{FF2B5EF4-FFF2-40B4-BE49-F238E27FC236}">
                <a16:creationId xmlns:a16="http://schemas.microsoft.com/office/drawing/2014/main" id="{261DC7A1-4BB9-5B40-AFAF-71BDEE28335E}"/>
              </a:ext>
            </a:extLst>
          </p:cNvPr>
          <p:cNvSpPr/>
          <p:nvPr userDrawn="1"/>
        </p:nvSpPr>
        <p:spPr>
          <a:xfrm>
            <a:off x="2790498"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ext Placeholder 35">
            <a:extLst>
              <a:ext uri="{FF2B5EF4-FFF2-40B4-BE49-F238E27FC236}">
                <a16:creationId xmlns:a16="http://schemas.microsoft.com/office/drawing/2014/main" id="{96A46CA0-C97B-8C42-9EB8-D546DC353576}"/>
              </a:ext>
            </a:extLst>
          </p:cNvPr>
          <p:cNvSpPr>
            <a:spLocks noGrp="1"/>
          </p:cNvSpPr>
          <p:nvPr>
            <p:ph type="body" sz="quarter" idx="38" hasCustomPrompt="1"/>
          </p:nvPr>
        </p:nvSpPr>
        <p:spPr>
          <a:xfrm>
            <a:off x="2790274"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49" name="Text Placeholder 40">
            <a:extLst>
              <a:ext uri="{FF2B5EF4-FFF2-40B4-BE49-F238E27FC236}">
                <a16:creationId xmlns:a16="http://schemas.microsoft.com/office/drawing/2014/main" id="{F6925924-8438-2446-A508-AE1269688610}"/>
              </a:ext>
            </a:extLst>
          </p:cNvPr>
          <p:cNvSpPr>
            <a:spLocks noGrp="1"/>
          </p:cNvSpPr>
          <p:nvPr>
            <p:ph type="body" sz="quarter" idx="39"/>
          </p:nvPr>
        </p:nvSpPr>
        <p:spPr>
          <a:xfrm>
            <a:off x="2965646"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50" name="Rectangle 49">
            <a:extLst>
              <a:ext uri="{FF2B5EF4-FFF2-40B4-BE49-F238E27FC236}">
                <a16:creationId xmlns:a16="http://schemas.microsoft.com/office/drawing/2014/main" id="{6C128985-4F07-4340-B117-75623A4798A1}"/>
              </a:ext>
            </a:extLst>
          </p:cNvPr>
          <p:cNvSpPr/>
          <p:nvPr userDrawn="1"/>
        </p:nvSpPr>
        <p:spPr>
          <a:xfrm>
            <a:off x="5095449"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1" name="Text Placeholder 35">
            <a:extLst>
              <a:ext uri="{FF2B5EF4-FFF2-40B4-BE49-F238E27FC236}">
                <a16:creationId xmlns:a16="http://schemas.microsoft.com/office/drawing/2014/main" id="{EB203576-247F-594B-AA0C-9AC9BFBC6179}"/>
              </a:ext>
            </a:extLst>
          </p:cNvPr>
          <p:cNvSpPr>
            <a:spLocks noGrp="1"/>
          </p:cNvSpPr>
          <p:nvPr>
            <p:ph type="body" sz="quarter" idx="40" hasCustomPrompt="1"/>
          </p:nvPr>
        </p:nvSpPr>
        <p:spPr>
          <a:xfrm>
            <a:off x="5095225"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2" name="Text Placeholder 40">
            <a:extLst>
              <a:ext uri="{FF2B5EF4-FFF2-40B4-BE49-F238E27FC236}">
                <a16:creationId xmlns:a16="http://schemas.microsoft.com/office/drawing/2014/main" id="{8E39356C-DCED-4B4E-8FD2-8A44E096E63D}"/>
              </a:ext>
            </a:extLst>
          </p:cNvPr>
          <p:cNvSpPr>
            <a:spLocks noGrp="1"/>
          </p:cNvSpPr>
          <p:nvPr>
            <p:ph type="body" sz="quarter" idx="41"/>
          </p:nvPr>
        </p:nvSpPr>
        <p:spPr>
          <a:xfrm>
            <a:off x="5270597"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53" name="Rectangle 52">
            <a:extLst>
              <a:ext uri="{FF2B5EF4-FFF2-40B4-BE49-F238E27FC236}">
                <a16:creationId xmlns:a16="http://schemas.microsoft.com/office/drawing/2014/main" id="{F8CE159F-99AC-9C44-9745-594FE14FF5A8}"/>
              </a:ext>
            </a:extLst>
          </p:cNvPr>
          <p:cNvSpPr/>
          <p:nvPr userDrawn="1"/>
        </p:nvSpPr>
        <p:spPr>
          <a:xfrm>
            <a:off x="7400053" y="2016564"/>
            <a:ext cx="2001560"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4" name="Text Placeholder 35">
            <a:extLst>
              <a:ext uri="{FF2B5EF4-FFF2-40B4-BE49-F238E27FC236}">
                <a16:creationId xmlns:a16="http://schemas.microsoft.com/office/drawing/2014/main" id="{D5458CC4-909A-7E47-A02A-3B88B26C134B}"/>
              </a:ext>
            </a:extLst>
          </p:cNvPr>
          <p:cNvSpPr>
            <a:spLocks noGrp="1"/>
          </p:cNvSpPr>
          <p:nvPr>
            <p:ph type="body" sz="quarter" idx="42" hasCustomPrompt="1"/>
          </p:nvPr>
        </p:nvSpPr>
        <p:spPr>
          <a:xfrm>
            <a:off x="7399829" y="2016564"/>
            <a:ext cx="185484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55" name="Text Placeholder 40">
            <a:extLst>
              <a:ext uri="{FF2B5EF4-FFF2-40B4-BE49-F238E27FC236}">
                <a16:creationId xmlns:a16="http://schemas.microsoft.com/office/drawing/2014/main" id="{FB9277D2-3FED-8644-89D6-89DB3FDD59FF}"/>
              </a:ext>
            </a:extLst>
          </p:cNvPr>
          <p:cNvSpPr>
            <a:spLocks noGrp="1"/>
          </p:cNvSpPr>
          <p:nvPr>
            <p:ph type="body" sz="quarter" idx="43"/>
          </p:nvPr>
        </p:nvSpPr>
        <p:spPr>
          <a:xfrm>
            <a:off x="7575201" y="3350872"/>
            <a:ext cx="1679468" cy="2421855"/>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pic>
        <p:nvPicPr>
          <p:cNvPr id="22" name="Picture 21">
            <a:extLst>
              <a:ext uri="{FF2B5EF4-FFF2-40B4-BE49-F238E27FC236}">
                <a16:creationId xmlns:a16="http://schemas.microsoft.com/office/drawing/2014/main" id="{ECBB76C2-AAB2-4D1E-869D-46076497BC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5 stages</a:t>
            </a:r>
            <a:endParaRPr lang="en-GB" dirty="0"/>
          </a:p>
        </p:txBody>
      </p:sp>
      <p:sp>
        <p:nvSpPr>
          <p:cNvPr id="25" name="Text Placeholder 6">
            <a:extLst>
              <a:ext uri="{FF2B5EF4-FFF2-40B4-BE49-F238E27FC236}">
                <a16:creationId xmlns:a16="http://schemas.microsoft.com/office/drawing/2014/main" id="{04FBFF46-BB30-4D8F-A4C2-0956EF529F53}"/>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2256073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St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0EC8B-6944-7A47-9A1B-7C92B922EC63}"/>
              </a:ext>
            </a:extLst>
          </p:cNvPr>
          <p:cNvPicPr>
            <a:picLocks noChangeAspect="1"/>
          </p:cNvPicPr>
          <p:nvPr userDrawn="1"/>
        </p:nvPicPr>
        <p:blipFill rotWithShape="1">
          <a:blip r:embed="rId2"/>
          <a:srcRect r="42095" b="14017"/>
          <a:stretch/>
        </p:blipFill>
        <p:spPr>
          <a:xfrm>
            <a:off x="9265131" y="2511926"/>
            <a:ext cx="2926869" cy="4346074"/>
          </a:xfrm>
          <a:prstGeom prst="rect">
            <a:avLst/>
          </a:prstGeom>
        </p:spPr>
      </p:pic>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Century Gothic" panose="020B0502020202020204" pitchFamily="34" charset="0"/>
                <a:ea typeface="+mn-ea"/>
                <a:cs typeface="+mn-cs"/>
              </a:defRPr>
            </a:lvl1pPr>
          </a:lstStyle>
          <a:p>
            <a:fld id="{887360FE-02F5-4392-9C12-7D03F05745BB}" type="slidenum">
              <a:rPr lang="en-GB" smtClean="0"/>
              <a:pPr/>
              <a:t>‹#›</a:t>
            </a:fld>
            <a:endParaRPr lang="en-GB" dirty="0"/>
          </a:p>
        </p:txBody>
      </p:sp>
      <p:pic>
        <p:nvPicPr>
          <p:cNvPr id="22" name="Picture 21">
            <a:extLst>
              <a:ext uri="{FF2B5EF4-FFF2-40B4-BE49-F238E27FC236}">
                <a16:creationId xmlns:a16="http://schemas.microsoft.com/office/drawing/2014/main" id="{ECBB76C2-AAB2-4D1E-869D-46076497BC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23" name="Rectangle 22">
            <a:extLst>
              <a:ext uri="{FF2B5EF4-FFF2-40B4-BE49-F238E27FC236}">
                <a16:creationId xmlns:a16="http://schemas.microsoft.com/office/drawing/2014/main" id="{3A1062A9-12EF-40B8-8136-D997D0DBC355}"/>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E10AA6B4-06A0-4B7D-BECB-BEC3276631D5}"/>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Process, 6 stages</a:t>
            </a:r>
            <a:endParaRPr lang="en-GB" dirty="0"/>
          </a:p>
        </p:txBody>
      </p:sp>
      <p:sp>
        <p:nvSpPr>
          <p:cNvPr id="25" name="Text Placeholder 6">
            <a:extLst>
              <a:ext uri="{FF2B5EF4-FFF2-40B4-BE49-F238E27FC236}">
                <a16:creationId xmlns:a16="http://schemas.microsoft.com/office/drawing/2014/main" id="{04FBFF46-BB30-4D8F-A4C2-0956EF529F53}"/>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61" name="Rectangle 60">
            <a:extLst>
              <a:ext uri="{FF2B5EF4-FFF2-40B4-BE49-F238E27FC236}">
                <a16:creationId xmlns:a16="http://schemas.microsoft.com/office/drawing/2014/main" id="{47A33D06-1EAE-4D42-BD90-9B587543E04E}"/>
              </a:ext>
            </a:extLst>
          </p:cNvPr>
          <p:cNvSpPr/>
          <p:nvPr userDrawn="1"/>
        </p:nvSpPr>
        <p:spPr>
          <a:xfrm>
            <a:off x="251813"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2" name="Text Placeholder 35">
            <a:extLst>
              <a:ext uri="{FF2B5EF4-FFF2-40B4-BE49-F238E27FC236}">
                <a16:creationId xmlns:a16="http://schemas.microsoft.com/office/drawing/2014/main" id="{E969B702-2D90-4A8C-818E-BE349557B45E}"/>
              </a:ext>
            </a:extLst>
          </p:cNvPr>
          <p:cNvSpPr>
            <a:spLocks noGrp="1"/>
          </p:cNvSpPr>
          <p:nvPr>
            <p:ph type="body" sz="quarter" idx="38" hasCustomPrompt="1"/>
          </p:nvPr>
        </p:nvSpPr>
        <p:spPr>
          <a:xfrm>
            <a:off x="258533" y="2028678"/>
            <a:ext cx="1488250"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4" name="Rectangle 63">
            <a:extLst>
              <a:ext uri="{FF2B5EF4-FFF2-40B4-BE49-F238E27FC236}">
                <a16:creationId xmlns:a16="http://schemas.microsoft.com/office/drawing/2014/main" id="{C443621B-4CB3-4E1A-A2AE-720BADB52B26}"/>
              </a:ext>
            </a:extLst>
          </p:cNvPr>
          <p:cNvSpPr/>
          <p:nvPr userDrawn="1"/>
        </p:nvSpPr>
        <p:spPr>
          <a:xfrm>
            <a:off x="2210079"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5" name="Text Placeholder 35">
            <a:extLst>
              <a:ext uri="{FF2B5EF4-FFF2-40B4-BE49-F238E27FC236}">
                <a16:creationId xmlns:a16="http://schemas.microsoft.com/office/drawing/2014/main" id="{ECECEC0B-3D8D-4F78-B65E-CEEB7F56B6FA}"/>
              </a:ext>
            </a:extLst>
          </p:cNvPr>
          <p:cNvSpPr>
            <a:spLocks noGrp="1"/>
          </p:cNvSpPr>
          <p:nvPr>
            <p:ph type="body" sz="quarter" idx="40" hasCustomPrompt="1"/>
          </p:nvPr>
        </p:nvSpPr>
        <p:spPr>
          <a:xfrm>
            <a:off x="2209149" y="2028678"/>
            <a:ext cx="1513753"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67" name="Rectangle 66">
            <a:extLst>
              <a:ext uri="{FF2B5EF4-FFF2-40B4-BE49-F238E27FC236}">
                <a16:creationId xmlns:a16="http://schemas.microsoft.com/office/drawing/2014/main" id="{AF4F4918-3112-40A9-B65C-A32B1F402BF2}"/>
              </a:ext>
            </a:extLst>
          </p:cNvPr>
          <p:cNvSpPr/>
          <p:nvPr userDrawn="1"/>
        </p:nvSpPr>
        <p:spPr>
          <a:xfrm>
            <a:off x="4178574"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8" name="Text Placeholder 35">
            <a:extLst>
              <a:ext uri="{FF2B5EF4-FFF2-40B4-BE49-F238E27FC236}">
                <a16:creationId xmlns:a16="http://schemas.microsoft.com/office/drawing/2014/main" id="{F28A5266-BA48-484D-9F91-46D04A781338}"/>
              </a:ext>
            </a:extLst>
          </p:cNvPr>
          <p:cNvSpPr>
            <a:spLocks noGrp="1"/>
          </p:cNvSpPr>
          <p:nvPr>
            <p:ph type="body" sz="quarter" idx="42" hasCustomPrompt="1"/>
          </p:nvPr>
        </p:nvSpPr>
        <p:spPr>
          <a:xfrm>
            <a:off x="4189999" y="2028678"/>
            <a:ext cx="1501398"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0" name="Rectangle 69">
            <a:extLst>
              <a:ext uri="{FF2B5EF4-FFF2-40B4-BE49-F238E27FC236}">
                <a16:creationId xmlns:a16="http://schemas.microsoft.com/office/drawing/2014/main" id="{306A64D0-8B54-443B-8C2A-AC90A4B3C517}"/>
              </a:ext>
            </a:extLst>
          </p:cNvPr>
          <p:cNvSpPr/>
          <p:nvPr userDrawn="1"/>
        </p:nvSpPr>
        <p:spPr>
          <a:xfrm>
            <a:off x="6147069"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1" name="Text Placeholder 35">
            <a:extLst>
              <a:ext uri="{FF2B5EF4-FFF2-40B4-BE49-F238E27FC236}">
                <a16:creationId xmlns:a16="http://schemas.microsoft.com/office/drawing/2014/main" id="{A614EA7C-BDC5-4FDE-913B-662DF1E39444}"/>
              </a:ext>
            </a:extLst>
          </p:cNvPr>
          <p:cNvSpPr>
            <a:spLocks noGrp="1"/>
          </p:cNvSpPr>
          <p:nvPr>
            <p:ph type="body" sz="quarter" idx="44" hasCustomPrompt="1"/>
          </p:nvPr>
        </p:nvSpPr>
        <p:spPr>
          <a:xfrm>
            <a:off x="6159578" y="2028678"/>
            <a:ext cx="1500312"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3" name="Rectangle 72">
            <a:extLst>
              <a:ext uri="{FF2B5EF4-FFF2-40B4-BE49-F238E27FC236}">
                <a16:creationId xmlns:a16="http://schemas.microsoft.com/office/drawing/2014/main" id="{318F6E51-B6BE-439C-8449-84F6671EE3E7}"/>
              </a:ext>
            </a:extLst>
          </p:cNvPr>
          <p:cNvSpPr/>
          <p:nvPr userDrawn="1"/>
        </p:nvSpPr>
        <p:spPr>
          <a:xfrm>
            <a:off x="8115564"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4" name="Text Placeholder 35">
            <a:extLst>
              <a:ext uri="{FF2B5EF4-FFF2-40B4-BE49-F238E27FC236}">
                <a16:creationId xmlns:a16="http://schemas.microsoft.com/office/drawing/2014/main" id="{C5104A83-B738-4265-8E9E-8E27AE76B037}"/>
              </a:ext>
            </a:extLst>
          </p:cNvPr>
          <p:cNvSpPr>
            <a:spLocks noGrp="1"/>
          </p:cNvSpPr>
          <p:nvPr>
            <p:ph type="body" sz="quarter" idx="46" hasCustomPrompt="1"/>
          </p:nvPr>
        </p:nvSpPr>
        <p:spPr>
          <a:xfrm>
            <a:off x="8124399" y="2028678"/>
            <a:ext cx="1495851"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6" name="Rectangle 75">
            <a:extLst>
              <a:ext uri="{FF2B5EF4-FFF2-40B4-BE49-F238E27FC236}">
                <a16:creationId xmlns:a16="http://schemas.microsoft.com/office/drawing/2014/main" id="{A8B57032-18CE-4064-AFE1-6A0302A02800}"/>
              </a:ext>
            </a:extLst>
          </p:cNvPr>
          <p:cNvSpPr/>
          <p:nvPr userDrawn="1"/>
        </p:nvSpPr>
        <p:spPr>
          <a:xfrm>
            <a:off x="10084057" y="2028678"/>
            <a:ext cx="1811507" cy="3848276"/>
          </a:xfrm>
          <a:prstGeom prst="rect">
            <a:avLst/>
          </a:prstGeom>
          <a:solidFill>
            <a:schemeClr val="bg1"/>
          </a:solidFill>
          <a:ln>
            <a:noFill/>
          </a:ln>
          <a:effectLst>
            <a:outerShdw blurRad="392305" dist="114522" dir="8100000" sx="105000" sy="105000" algn="tr" rotWithShape="0">
              <a:prstClr val="black">
                <a:alpha val="1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7" name="Text Placeholder 35">
            <a:extLst>
              <a:ext uri="{FF2B5EF4-FFF2-40B4-BE49-F238E27FC236}">
                <a16:creationId xmlns:a16="http://schemas.microsoft.com/office/drawing/2014/main" id="{2B345BC8-8D63-4AC6-9DFD-98B6CD13FE6C}"/>
              </a:ext>
            </a:extLst>
          </p:cNvPr>
          <p:cNvSpPr>
            <a:spLocks noGrp="1"/>
          </p:cNvSpPr>
          <p:nvPr>
            <p:ph type="body" sz="quarter" idx="48" hasCustomPrompt="1"/>
          </p:nvPr>
        </p:nvSpPr>
        <p:spPr>
          <a:xfrm>
            <a:off x="10093262" y="2028678"/>
            <a:ext cx="1479613" cy="1031875"/>
          </a:xfrm>
          <a:prstGeom prst="rect">
            <a:avLst/>
          </a:prstGeom>
          <a:solidFill>
            <a:schemeClr val="bg1"/>
          </a:solidFill>
        </p:spPr>
        <p:txBody>
          <a:bodyPr wrap="square" lIns="288000" anchor="ctr"/>
          <a:lstStyle>
            <a:lvl1pPr marL="0" indent="0" algn="l">
              <a:buNone/>
              <a:defRPr sz="5400" b="1">
                <a:solidFill>
                  <a:schemeClr val="accent1"/>
                </a:solidFill>
              </a:defRPr>
            </a:lvl1pPr>
          </a:lstStyle>
          <a:p>
            <a:pPr lvl="0"/>
            <a:r>
              <a:rPr lang="en-US" b="1" dirty="0"/>
              <a:t>Edit</a:t>
            </a:r>
            <a:endParaRPr lang="en-US" dirty="0"/>
          </a:p>
        </p:txBody>
      </p:sp>
      <p:sp>
        <p:nvSpPr>
          <p:cNvPr id="78" name="Text Placeholder 40">
            <a:extLst>
              <a:ext uri="{FF2B5EF4-FFF2-40B4-BE49-F238E27FC236}">
                <a16:creationId xmlns:a16="http://schemas.microsoft.com/office/drawing/2014/main" id="{EB389AB7-4135-4E98-B896-F8A9D66152FE}"/>
              </a:ext>
            </a:extLst>
          </p:cNvPr>
          <p:cNvSpPr>
            <a:spLocks noGrp="1"/>
          </p:cNvSpPr>
          <p:nvPr>
            <p:ph type="body" sz="quarter" idx="49"/>
          </p:nvPr>
        </p:nvSpPr>
        <p:spPr>
          <a:xfrm>
            <a:off x="10177918" y="3239605"/>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3" name="Text Placeholder 40">
            <a:extLst>
              <a:ext uri="{FF2B5EF4-FFF2-40B4-BE49-F238E27FC236}">
                <a16:creationId xmlns:a16="http://schemas.microsoft.com/office/drawing/2014/main" id="{22C1654A-4A50-4D5A-BCC6-E1989853E81C}"/>
              </a:ext>
            </a:extLst>
          </p:cNvPr>
          <p:cNvSpPr>
            <a:spLocks noGrp="1"/>
          </p:cNvSpPr>
          <p:nvPr>
            <p:ph type="body" sz="quarter" idx="50"/>
          </p:nvPr>
        </p:nvSpPr>
        <p:spPr>
          <a:xfrm>
            <a:off x="317329" y="3237961"/>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4" name="Text Placeholder 40">
            <a:extLst>
              <a:ext uri="{FF2B5EF4-FFF2-40B4-BE49-F238E27FC236}">
                <a16:creationId xmlns:a16="http://schemas.microsoft.com/office/drawing/2014/main" id="{7590D40B-0A1D-4BEB-AA50-F47F1C789B23}"/>
              </a:ext>
            </a:extLst>
          </p:cNvPr>
          <p:cNvSpPr>
            <a:spLocks noGrp="1"/>
          </p:cNvSpPr>
          <p:nvPr>
            <p:ph type="body" sz="quarter" idx="51"/>
          </p:nvPr>
        </p:nvSpPr>
        <p:spPr>
          <a:xfrm>
            <a:off x="2313700"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5" name="Text Placeholder 40">
            <a:extLst>
              <a:ext uri="{FF2B5EF4-FFF2-40B4-BE49-F238E27FC236}">
                <a16:creationId xmlns:a16="http://schemas.microsoft.com/office/drawing/2014/main" id="{F1F8639E-9955-4B00-B3C5-85E416B54513}"/>
              </a:ext>
            </a:extLst>
          </p:cNvPr>
          <p:cNvSpPr>
            <a:spLocks noGrp="1"/>
          </p:cNvSpPr>
          <p:nvPr>
            <p:ph type="body" sz="quarter" idx="52"/>
          </p:nvPr>
        </p:nvSpPr>
        <p:spPr>
          <a:xfrm>
            <a:off x="4265400"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6" name="Text Placeholder 40">
            <a:extLst>
              <a:ext uri="{FF2B5EF4-FFF2-40B4-BE49-F238E27FC236}">
                <a16:creationId xmlns:a16="http://schemas.microsoft.com/office/drawing/2014/main" id="{CEC1CD5F-6F51-46AC-85FD-6359167DDC7A}"/>
              </a:ext>
            </a:extLst>
          </p:cNvPr>
          <p:cNvSpPr>
            <a:spLocks noGrp="1"/>
          </p:cNvSpPr>
          <p:nvPr>
            <p:ph type="body" sz="quarter" idx="53"/>
          </p:nvPr>
        </p:nvSpPr>
        <p:spPr>
          <a:xfrm>
            <a:off x="6245575" y="3246290"/>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
        <p:nvSpPr>
          <p:cNvPr id="87" name="Text Placeholder 40">
            <a:extLst>
              <a:ext uri="{FF2B5EF4-FFF2-40B4-BE49-F238E27FC236}">
                <a16:creationId xmlns:a16="http://schemas.microsoft.com/office/drawing/2014/main" id="{E901A7F8-4FB7-4FB9-A98C-AA7612964DA7}"/>
              </a:ext>
            </a:extLst>
          </p:cNvPr>
          <p:cNvSpPr>
            <a:spLocks noGrp="1"/>
          </p:cNvSpPr>
          <p:nvPr>
            <p:ph type="body" sz="quarter" idx="54"/>
          </p:nvPr>
        </p:nvSpPr>
        <p:spPr>
          <a:xfrm>
            <a:off x="8214070" y="3235303"/>
            <a:ext cx="1614494" cy="2520172"/>
          </a:xfrm>
          <a:prstGeom prst="rect">
            <a:avLst/>
          </a:prstGeom>
        </p:spPr>
        <p:txBody>
          <a:bodyPr/>
          <a:lstStyle>
            <a:lvl1pPr marL="0" indent="0">
              <a:buNone/>
              <a:defRPr sz="1800" b="0" i="0">
                <a:latin typeface="Calibri" panose="020F0502020204030204" pitchFamily="34" charset="0"/>
                <a:cs typeface="Calibri" panose="020F050202020403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GB" dirty="0"/>
              <a:t>Click to edit</a:t>
            </a:r>
            <a:endParaRPr lang="en-US" dirty="0"/>
          </a:p>
        </p:txBody>
      </p:sp>
    </p:spTree>
    <p:extLst>
      <p:ext uri="{BB962C8B-B14F-4D97-AF65-F5344CB8AC3E}">
        <p14:creationId xmlns:p14="http://schemas.microsoft.com/office/powerpoint/2010/main" val="46253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Righ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68C3CF0-EDE0-41E7-90BE-6658867FA7F3}"/>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4" y="1800000"/>
            <a:ext cx="7028953" cy="4418051"/>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8" name="Picture 7">
            <a:extLst>
              <a:ext uri="{FF2B5EF4-FFF2-40B4-BE49-F238E27FC236}">
                <a16:creationId xmlns:a16="http://schemas.microsoft.com/office/drawing/2014/main" id="{5464D7F2-2738-4DD6-9804-14CE014409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0" name="Rectangle 9">
            <a:extLst>
              <a:ext uri="{FF2B5EF4-FFF2-40B4-BE49-F238E27FC236}">
                <a16:creationId xmlns:a16="http://schemas.microsoft.com/office/drawing/2014/main" id="{75F6F180-AB11-4527-B626-D97C6BF4248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14C29F6F-C163-420D-97CC-76412D34F292}"/>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table slide</a:t>
            </a:r>
            <a:endParaRPr lang="en-GB" dirty="0"/>
          </a:p>
        </p:txBody>
      </p:sp>
      <p:sp>
        <p:nvSpPr>
          <p:cNvPr id="13" name="Text Placeholder 6">
            <a:extLst>
              <a:ext uri="{FF2B5EF4-FFF2-40B4-BE49-F238E27FC236}">
                <a16:creationId xmlns:a16="http://schemas.microsoft.com/office/drawing/2014/main" id="{F6ACB914-7340-43FB-913A-9487D1B68E61}"/>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389635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24544" y="1800000"/>
            <a:ext cx="11332027" cy="4408526"/>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7" name="Picture 6">
            <a:extLst>
              <a:ext uri="{FF2B5EF4-FFF2-40B4-BE49-F238E27FC236}">
                <a16:creationId xmlns:a16="http://schemas.microsoft.com/office/drawing/2014/main" id="{F66F6E25-8280-4690-947C-D0F36D6637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9" name="Rectangle 8">
            <a:extLst>
              <a:ext uri="{FF2B5EF4-FFF2-40B4-BE49-F238E27FC236}">
                <a16:creationId xmlns:a16="http://schemas.microsoft.com/office/drawing/2014/main" id="{994A7B83-05EC-4DDD-B5D8-A0AC5450300C}"/>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20CB62F3-143F-445A-BBC5-D8A464DEECD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Table only slide</a:t>
            </a:r>
            <a:endParaRPr lang="en-GB" dirty="0"/>
          </a:p>
        </p:txBody>
      </p:sp>
      <p:sp>
        <p:nvSpPr>
          <p:cNvPr id="12" name="Text Placeholder 6">
            <a:extLst>
              <a:ext uri="{FF2B5EF4-FFF2-40B4-BE49-F238E27FC236}">
                <a16:creationId xmlns:a16="http://schemas.microsoft.com/office/drawing/2014/main" id="{FCA82E2A-12E8-4BEA-8484-E8142C99FC70}"/>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1970153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Righ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4" y="1800001"/>
            <a:ext cx="7028953" cy="4418051"/>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12" name="Picture 11">
            <a:extLst>
              <a:ext uri="{FF2B5EF4-FFF2-40B4-BE49-F238E27FC236}">
                <a16:creationId xmlns:a16="http://schemas.microsoft.com/office/drawing/2014/main" id="{2AE9E8AA-41E9-4B2E-A604-FACD5A5DB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5342EA0E-BFF4-499A-9126-032D30FD013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49BF0055-222A-4114-952B-55BC38543673}"/>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chart slide</a:t>
            </a:r>
            <a:endParaRPr lang="en-GB" dirty="0"/>
          </a:p>
        </p:txBody>
      </p:sp>
      <p:sp>
        <p:nvSpPr>
          <p:cNvPr id="14" name="Text Placeholder 6">
            <a:extLst>
              <a:ext uri="{FF2B5EF4-FFF2-40B4-BE49-F238E27FC236}">
                <a16:creationId xmlns:a16="http://schemas.microsoft.com/office/drawing/2014/main" id="{C5F444F1-59D8-45DB-B52F-F7457A8D24BC}"/>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5" name="Content Placeholder 2">
            <a:extLst>
              <a:ext uri="{FF2B5EF4-FFF2-40B4-BE49-F238E27FC236}">
                <a16:creationId xmlns:a16="http://schemas.microsoft.com/office/drawing/2014/main" id="{7CF7DD14-DF26-4216-8376-F84F3656B57F}"/>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22838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24544" y="1790476"/>
            <a:ext cx="11332027" cy="445792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7" name="Picture 6">
            <a:extLst>
              <a:ext uri="{FF2B5EF4-FFF2-40B4-BE49-F238E27FC236}">
                <a16:creationId xmlns:a16="http://schemas.microsoft.com/office/drawing/2014/main" id="{3CCC0DAB-C431-46DC-AD96-7D3FACCA7B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63A7FF20-1F5C-4182-891F-E10BC4628A9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BB338666-5A7B-4746-ADDB-6279C03CD169}"/>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Chart only slide</a:t>
            </a:r>
            <a:endParaRPr lang="en-GB" dirty="0"/>
          </a:p>
        </p:txBody>
      </p:sp>
      <p:sp>
        <p:nvSpPr>
          <p:cNvPr id="12" name="Text Placeholder 6">
            <a:extLst>
              <a:ext uri="{FF2B5EF4-FFF2-40B4-BE49-F238E27FC236}">
                <a16:creationId xmlns:a16="http://schemas.microsoft.com/office/drawing/2014/main" id="{3372864B-BF9F-4A32-ADAB-9887FF6FA2ED}"/>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19310153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2 Charts">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8399832" y="1780950"/>
            <a:ext cx="3334502" cy="4427577"/>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11" name="Chart Placeholder 5">
            <a:extLst>
              <a:ext uri="{FF2B5EF4-FFF2-40B4-BE49-F238E27FC236}">
                <a16:creationId xmlns:a16="http://schemas.microsoft.com/office/drawing/2014/main" id="{BB7FD05B-D3A2-4351-B9E8-26178B6D6919}"/>
              </a:ext>
            </a:extLst>
          </p:cNvPr>
          <p:cNvSpPr>
            <a:spLocks noGrp="1"/>
          </p:cNvSpPr>
          <p:nvPr>
            <p:ph type="chart" sz="quarter" idx="15" hasCustomPrompt="1"/>
          </p:nvPr>
        </p:nvSpPr>
        <p:spPr>
          <a:xfrm>
            <a:off x="4737600" y="1780950"/>
            <a:ext cx="3334502" cy="4427576"/>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pic>
        <p:nvPicPr>
          <p:cNvPr id="9" name="Picture 8">
            <a:extLst>
              <a:ext uri="{FF2B5EF4-FFF2-40B4-BE49-F238E27FC236}">
                <a16:creationId xmlns:a16="http://schemas.microsoft.com/office/drawing/2014/main" id="{1A2D1E8A-8B08-4E7E-BEAB-D0300F0282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13" name="Rectangle 12">
            <a:extLst>
              <a:ext uri="{FF2B5EF4-FFF2-40B4-BE49-F238E27FC236}">
                <a16:creationId xmlns:a16="http://schemas.microsoft.com/office/drawing/2014/main" id="{1E1BA03E-9E28-433B-915E-D397B6A30027}"/>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06A3C8E2-E62F-4079-B4A4-A38F13C67D1B}"/>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 2 charts</a:t>
            </a:r>
            <a:endParaRPr lang="en-GB" dirty="0"/>
          </a:p>
        </p:txBody>
      </p:sp>
      <p:sp>
        <p:nvSpPr>
          <p:cNvPr id="16" name="Text Placeholder 6">
            <a:extLst>
              <a:ext uri="{FF2B5EF4-FFF2-40B4-BE49-F238E27FC236}">
                <a16:creationId xmlns:a16="http://schemas.microsoft.com/office/drawing/2014/main" id="{FCC7F9D7-D427-45C7-B41A-2B63EE6282F9}"/>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7" name="Content Placeholder 2">
            <a:extLst>
              <a:ext uri="{FF2B5EF4-FFF2-40B4-BE49-F238E27FC236}">
                <a16:creationId xmlns:a16="http://schemas.microsoft.com/office/drawing/2014/main" id="{DCD083F3-995F-41F2-82B2-B0F9BCCEC4AA}"/>
              </a:ext>
            </a:extLst>
          </p:cNvPr>
          <p:cNvSpPr>
            <a:spLocks noGrp="1"/>
          </p:cNvSpPr>
          <p:nvPr>
            <p:ph sz="quarter" idx="16"/>
          </p:nvPr>
        </p:nvSpPr>
        <p:spPr>
          <a:xfrm>
            <a:off x="424792" y="1790475"/>
            <a:ext cx="3971525" cy="4418051"/>
          </a:xfrm>
          <a:prstGeom prst="rect">
            <a:avLst/>
          </a:prstGeom>
        </p:spPr>
        <p:txBody>
          <a:bodyPr/>
          <a:lstStyle>
            <a:lvl1pPr marL="228600" indent="-228600">
              <a:buClr>
                <a:schemeClr val="accent1"/>
              </a:buClr>
              <a:buFont typeface="Wingdings" panose="05000000000000000000" pitchFamily="2" charset="2"/>
              <a:buChar char="§"/>
              <a:defRPr sz="1800"/>
            </a:lvl1pPr>
            <a:lvl2pPr marL="685800" indent="-22860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800"/>
            </a:lvl4pPr>
            <a:lvl5pPr marL="2057400" indent="-228600">
              <a:buClr>
                <a:schemeClr val="accent1"/>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34858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Confetti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A0B4B331-2378-4205-AC4C-587A25FEC3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89"/>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5DD9B60B-12FD-4580-958C-7044D0BB2C3D}"/>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F640EA8B-7106-4310-A125-54F6FBBDE79D}"/>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709768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Door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41" name="Title 3">
            <a:extLst>
              <a:ext uri="{FF2B5EF4-FFF2-40B4-BE49-F238E27FC236}">
                <a16:creationId xmlns:a16="http://schemas.microsoft.com/office/drawing/2014/main" id="{EF0CC505-3F1F-2343-8D30-97964582441F}"/>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40" name="Subtitle 2">
            <a:extLst>
              <a:ext uri="{FF2B5EF4-FFF2-40B4-BE49-F238E27FC236}">
                <a16:creationId xmlns:a16="http://schemas.microsoft.com/office/drawing/2014/main" id="{6A60678E-A454-354A-B4B9-EAB11B969674}"/>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pic>
        <p:nvPicPr>
          <p:cNvPr id="3" name="Picture 2" descr="A picture containing red&#10;&#10;Description automatically generated">
            <a:extLst>
              <a:ext uri="{FF2B5EF4-FFF2-40B4-BE49-F238E27FC236}">
                <a16:creationId xmlns:a16="http://schemas.microsoft.com/office/drawing/2014/main" id="{ADDF970F-D40A-4BE3-BD63-760A2AF033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189" y="-720090"/>
            <a:ext cx="12458084" cy="8298180"/>
          </a:xfrm>
          <a:prstGeom prst="rect">
            <a:avLst/>
          </a:prstGeom>
        </p:spPr>
      </p:pic>
      <p:pic>
        <p:nvPicPr>
          <p:cNvPr id="10" name="Picture 9">
            <a:extLst>
              <a:ext uri="{FF2B5EF4-FFF2-40B4-BE49-F238E27FC236}">
                <a16:creationId xmlns:a16="http://schemas.microsoft.com/office/drawing/2014/main" id="{59DE0DB7-BB46-434D-A7D8-ECF72FB091A0}"/>
              </a:ext>
            </a:extLst>
          </p:cNvPr>
          <p:cNvPicPr>
            <a:picLocks noChangeAspect="1"/>
          </p:cNvPicPr>
          <p:nvPr userDrawn="1"/>
        </p:nvPicPr>
        <p:blipFill>
          <a:blip r:embed="rId4"/>
          <a:stretch>
            <a:fillRect/>
          </a:stretch>
        </p:blipFill>
        <p:spPr>
          <a:xfrm>
            <a:off x="0" y="1"/>
            <a:ext cx="12192000" cy="6857999"/>
          </a:xfrm>
          <a:prstGeom prst="rect">
            <a:avLst/>
          </a:prstGeom>
        </p:spPr>
      </p:pic>
    </p:spTree>
    <p:extLst>
      <p:ext uri="{BB962C8B-B14F-4D97-AF65-F5344CB8AC3E}">
        <p14:creationId xmlns:p14="http://schemas.microsoft.com/office/powerpoint/2010/main" val="2294096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Happ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person&#10;&#10;Description automatically generated">
            <a:extLst>
              <a:ext uri="{FF2B5EF4-FFF2-40B4-BE49-F238E27FC236}">
                <a16:creationId xmlns:a16="http://schemas.microsoft.com/office/drawing/2014/main" id="{18E8CF89-1785-45E0-B5C5-1804C5221C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253"/>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4A0BADAC-3F71-465F-990B-DE33520248B8}"/>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73A52FE2-3E92-46EC-B4B1-59FB53538935}"/>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132788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Header, Wave">
    <p:bg>
      <p:bgRef idx="1001">
        <a:schemeClr val="bg1"/>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748C296-1AF5-F847-854D-2C0B9016D0CC}"/>
              </a:ext>
            </a:extLst>
          </p:cNvPr>
          <p:cNvSpPr>
            <a:spLocks noGrp="1"/>
          </p:cNvSpPr>
          <p:nvPr>
            <p:ph type="title" hasCustomPrompt="1"/>
          </p:nvPr>
        </p:nvSpPr>
        <p:spPr>
          <a:xfrm>
            <a:off x="486000" y="377055"/>
            <a:ext cx="8861199" cy="1050665"/>
          </a:xfrm>
          <a:prstGeom prst="rect">
            <a:avLst/>
          </a:prstGeom>
        </p:spPr>
        <p:txBody>
          <a:bodyPr lIns="0" tIns="0" rIns="0" bIns="0"/>
          <a:lstStyle>
            <a:lvl1pPr>
              <a:lnSpc>
                <a:spcPct val="100000"/>
              </a:lnSpc>
              <a:defRPr sz="3600" b="1" cap="all" spc="-100" baseline="0">
                <a:latin typeface="+mj-lt"/>
              </a:defRPr>
            </a:lvl1pPr>
          </a:lstStyle>
          <a:p>
            <a:r>
              <a:rPr lang="en-US" dirty="0"/>
              <a:t>TEXT-ONLY, </a:t>
            </a:r>
            <a:br>
              <a:rPr lang="en-US" dirty="0"/>
            </a:br>
            <a:r>
              <a:rPr lang="en-US" dirty="0"/>
              <a:t>double title, Wave</a:t>
            </a:r>
            <a:endParaRPr lang="en-GB" dirty="0"/>
          </a:p>
        </p:txBody>
      </p:sp>
      <p:sp>
        <p:nvSpPr>
          <p:cNvPr id="12" name="Text Placeholder 6">
            <a:extLst>
              <a:ext uri="{FF2B5EF4-FFF2-40B4-BE49-F238E27FC236}">
                <a16:creationId xmlns:a16="http://schemas.microsoft.com/office/drawing/2014/main" id="{9ABC905B-966A-324C-BD60-0E81083AC33D}"/>
              </a:ext>
            </a:extLst>
          </p:cNvPr>
          <p:cNvSpPr>
            <a:spLocks noGrp="1"/>
          </p:cNvSpPr>
          <p:nvPr>
            <p:ph type="body" sz="quarter" idx="11" hasCustomPrompt="1"/>
          </p:nvPr>
        </p:nvSpPr>
        <p:spPr>
          <a:xfrm>
            <a:off x="486001" y="1478542"/>
            <a:ext cx="8861198" cy="265988"/>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3" name="Slide Number Placeholder 2">
            <a:extLst>
              <a:ext uri="{FF2B5EF4-FFF2-40B4-BE49-F238E27FC236}">
                <a16:creationId xmlns:a16="http://schemas.microsoft.com/office/drawing/2014/main" id="{037BF37D-2880-4F22-BF1C-E12327041CEE}"/>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0" name="Picture 9">
            <a:extLst>
              <a:ext uri="{FF2B5EF4-FFF2-40B4-BE49-F238E27FC236}">
                <a16:creationId xmlns:a16="http://schemas.microsoft.com/office/drawing/2014/main" id="{347351B7-E485-44DD-B302-44521BBD79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sp>
        <p:nvSpPr>
          <p:cNvPr id="8" name="Rectangle 7">
            <a:extLst>
              <a:ext uri="{FF2B5EF4-FFF2-40B4-BE49-F238E27FC236}">
                <a16:creationId xmlns:a16="http://schemas.microsoft.com/office/drawing/2014/main" id="{4FCE2DE8-03B2-4D41-8C78-EBE9436DA30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067E1D56-EE88-4285-A53B-0932B967C19E}"/>
              </a:ext>
            </a:extLst>
          </p:cNvPr>
          <p:cNvPicPr>
            <a:picLocks noChangeAspect="1"/>
          </p:cNvPicPr>
          <p:nvPr userDrawn="1"/>
        </p:nvPicPr>
        <p:blipFill rotWithShape="1">
          <a:blip r:embed="rId3"/>
          <a:srcRect t="14404" r="11961"/>
          <a:stretch/>
        </p:blipFill>
        <p:spPr>
          <a:xfrm>
            <a:off x="10752141" y="-1"/>
            <a:ext cx="1439859" cy="1665091"/>
          </a:xfrm>
          <a:prstGeom prst="rect">
            <a:avLst/>
          </a:prstGeom>
        </p:spPr>
      </p:pic>
      <p:sp>
        <p:nvSpPr>
          <p:cNvPr id="17" name="Content Placeholder 2">
            <a:extLst>
              <a:ext uri="{FF2B5EF4-FFF2-40B4-BE49-F238E27FC236}">
                <a16:creationId xmlns:a16="http://schemas.microsoft.com/office/drawing/2014/main" id="{4B2494E1-75C6-413F-8FD3-FCD1249C99A9}"/>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2924761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Mai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text&#10;&#10;Description automatically generated">
            <a:extLst>
              <a:ext uri="{FF2B5EF4-FFF2-40B4-BE49-F238E27FC236}">
                <a16:creationId xmlns:a16="http://schemas.microsoft.com/office/drawing/2014/main" id="{27CDC051-DCD2-450D-8722-CB1D5C7EA0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69" b="12020"/>
          <a:stretch/>
        </p:blipFill>
        <p:spPr>
          <a:xfrm>
            <a:off x="0" y="0"/>
            <a:ext cx="12192000" cy="6857999"/>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0" y="-2"/>
            <a:ext cx="12192000" cy="6858001"/>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8" name="Title 3">
            <a:extLst>
              <a:ext uri="{FF2B5EF4-FFF2-40B4-BE49-F238E27FC236}">
                <a16:creationId xmlns:a16="http://schemas.microsoft.com/office/drawing/2014/main" id="{AF15156B-339F-4057-9635-0293D184B0AA}"/>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1" name="Subtitle 2">
            <a:extLst>
              <a:ext uri="{FF2B5EF4-FFF2-40B4-BE49-F238E27FC236}">
                <a16:creationId xmlns:a16="http://schemas.microsoft.com/office/drawing/2014/main" id="{451288D4-A7CF-43CB-9D80-AC119722816C}"/>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1014453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Reading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686DC3-4581-46A3-9F39-3B4C5EBD6EF2}"/>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98F557B6-D8AA-4FF7-B215-B664B5217A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2"/>
          <a:stretch/>
        </p:blipFill>
        <p:spPr>
          <a:xfrm>
            <a:off x="1280" y="-9635"/>
            <a:ext cx="12192000" cy="6877270"/>
          </a:xfrm>
          <a:prstGeom prst="rect">
            <a:avLst/>
          </a:prstGeom>
        </p:spPr>
      </p:pic>
      <p:pic>
        <p:nvPicPr>
          <p:cNvPr id="9" name="Picture 8">
            <a:extLst>
              <a:ext uri="{FF2B5EF4-FFF2-40B4-BE49-F238E27FC236}">
                <a16:creationId xmlns:a16="http://schemas.microsoft.com/office/drawing/2014/main" id="{A0CBB1A5-4AA6-4F27-BB02-C0BFFF0D6B3E}"/>
              </a:ext>
            </a:extLst>
          </p:cNvPr>
          <p:cNvPicPr>
            <a:picLocks noChangeAspect="1"/>
          </p:cNvPicPr>
          <p:nvPr userDrawn="1"/>
        </p:nvPicPr>
        <p:blipFill>
          <a:blip r:embed="rId3"/>
          <a:stretch>
            <a:fillRect/>
          </a:stretch>
        </p:blipFill>
        <p:spPr>
          <a:xfrm>
            <a:off x="-1280" y="-9635"/>
            <a:ext cx="12192000" cy="6889406"/>
          </a:xfrm>
          <a:prstGeom prst="rect">
            <a:avLst/>
          </a:prstGeom>
        </p:spPr>
      </p:pic>
      <p:pic>
        <p:nvPicPr>
          <p:cNvPr id="7" name="Picture 6">
            <a:extLst>
              <a:ext uri="{FF2B5EF4-FFF2-40B4-BE49-F238E27FC236}">
                <a16:creationId xmlns:a16="http://schemas.microsoft.com/office/drawing/2014/main" id="{3D18C119-A0AF-D640-AF3B-0271C21DA1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2771" y="507629"/>
            <a:ext cx="4027072" cy="638265"/>
          </a:xfrm>
          <a:prstGeom prst="rect">
            <a:avLst/>
          </a:prstGeom>
        </p:spPr>
      </p:pic>
      <p:sp>
        <p:nvSpPr>
          <p:cNvPr id="14" name="Title 3">
            <a:extLst>
              <a:ext uri="{FF2B5EF4-FFF2-40B4-BE49-F238E27FC236}">
                <a16:creationId xmlns:a16="http://schemas.microsoft.com/office/drawing/2014/main" id="{935FA2FF-A04D-4F21-BAE1-B48B5C97595E}"/>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bg1"/>
                </a:solidFill>
              </a:defRPr>
            </a:lvl1pPr>
          </a:lstStyle>
          <a:p>
            <a:r>
              <a:rPr lang="en-GB" dirty="0"/>
              <a:t>CLICK TO EDIT E.G. “THANK YOU”</a:t>
            </a:r>
            <a:endParaRPr lang="en-US" dirty="0"/>
          </a:p>
        </p:txBody>
      </p:sp>
      <p:sp>
        <p:nvSpPr>
          <p:cNvPr id="15" name="Subtitle 2">
            <a:extLst>
              <a:ext uri="{FF2B5EF4-FFF2-40B4-BE49-F238E27FC236}">
                <a16:creationId xmlns:a16="http://schemas.microsoft.com/office/drawing/2014/main" id="{C3B047E4-D9EA-470D-8D3E-AAE75A1352BE}"/>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bg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36673740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C0C179-A67C-074B-845F-F92CAD1E9F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2775" y="507629"/>
            <a:ext cx="4027064" cy="638265"/>
          </a:xfrm>
          <a:prstGeom prst="rect">
            <a:avLst/>
          </a:prstGeom>
        </p:spPr>
      </p:pic>
      <p:sp>
        <p:nvSpPr>
          <p:cNvPr id="6" name="Rectangle 5">
            <a:extLst>
              <a:ext uri="{FF2B5EF4-FFF2-40B4-BE49-F238E27FC236}">
                <a16:creationId xmlns:a16="http://schemas.microsoft.com/office/drawing/2014/main" id="{DA1ADAC1-83FD-4AD7-BAEE-4952FE08A6BD}"/>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D1C7821-C59F-44D3-BDBC-CAFB7445C152}"/>
              </a:ext>
            </a:extLst>
          </p:cNvPr>
          <p:cNvPicPr>
            <a:picLocks noChangeAspect="1"/>
          </p:cNvPicPr>
          <p:nvPr userDrawn="1"/>
        </p:nvPicPr>
        <p:blipFill rotWithShape="1">
          <a:blip r:embed="rId4"/>
          <a:srcRect t="9162" r="17975"/>
          <a:stretch/>
        </p:blipFill>
        <p:spPr>
          <a:xfrm>
            <a:off x="9478657" y="0"/>
            <a:ext cx="2713343" cy="3574142"/>
          </a:xfrm>
          <a:prstGeom prst="rect">
            <a:avLst/>
          </a:prstGeom>
        </p:spPr>
      </p:pic>
      <p:sp>
        <p:nvSpPr>
          <p:cNvPr id="13" name="Title 3">
            <a:extLst>
              <a:ext uri="{FF2B5EF4-FFF2-40B4-BE49-F238E27FC236}">
                <a16:creationId xmlns:a16="http://schemas.microsoft.com/office/drawing/2014/main" id="{B3E62B0D-1400-4128-B8D6-288C00B07D0A}"/>
              </a:ext>
            </a:extLst>
          </p:cNvPr>
          <p:cNvSpPr>
            <a:spLocks noGrp="1"/>
          </p:cNvSpPr>
          <p:nvPr>
            <p:ph type="title" hasCustomPrompt="1"/>
          </p:nvPr>
        </p:nvSpPr>
        <p:spPr>
          <a:xfrm>
            <a:off x="453615" y="2966455"/>
            <a:ext cx="10515600" cy="674228"/>
          </a:xfrm>
          <a:prstGeom prst="rect">
            <a:avLst/>
          </a:prstGeom>
        </p:spPr>
        <p:txBody>
          <a:bodyPr/>
          <a:lstStyle>
            <a:lvl1pPr>
              <a:defRPr sz="3600" b="1">
                <a:solidFill>
                  <a:schemeClr val="tx1"/>
                </a:solidFill>
              </a:defRPr>
            </a:lvl1pPr>
          </a:lstStyle>
          <a:p>
            <a:r>
              <a:rPr lang="en-GB" dirty="0"/>
              <a:t>CLICK TO EDIT E.G. “THANK YOU”</a:t>
            </a:r>
            <a:endParaRPr lang="en-US" dirty="0"/>
          </a:p>
        </p:txBody>
      </p:sp>
      <p:sp>
        <p:nvSpPr>
          <p:cNvPr id="14" name="Subtitle 2">
            <a:extLst>
              <a:ext uri="{FF2B5EF4-FFF2-40B4-BE49-F238E27FC236}">
                <a16:creationId xmlns:a16="http://schemas.microsoft.com/office/drawing/2014/main" id="{A89F1F6E-78B6-459A-866C-3165223B96A9}"/>
              </a:ext>
            </a:extLst>
          </p:cNvPr>
          <p:cNvSpPr>
            <a:spLocks noGrp="1"/>
          </p:cNvSpPr>
          <p:nvPr>
            <p:ph type="subTitle" idx="1" hasCustomPrompt="1"/>
          </p:nvPr>
        </p:nvSpPr>
        <p:spPr>
          <a:xfrm>
            <a:off x="552675" y="3891545"/>
            <a:ext cx="11140874" cy="264956"/>
          </a:xfrm>
          <a:prstGeom prst="rect">
            <a:avLst/>
          </a:prstGeom>
        </p:spPr>
        <p:txBody>
          <a:bodyPr lIns="0" tIns="0" rIns="0" bIns="0">
            <a:noAutofit/>
          </a:bodyPr>
          <a:lstStyle>
            <a:lvl1pPr marL="0" indent="0" algn="l">
              <a:buNone/>
              <a:defRPr lang="en-US" sz="1800" b="1" i="0" kern="1200" cap="none" baseline="0" dirty="0">
                <a:solidFill>
                  <a:schemeClr val="tx1"/>
                </a:solidFill>
                <a:latin typeface="+mj-lt"/>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336298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Image Left">
    <p:bg>
      <p:bgRef idx="1001">
        <a:schemeClr val="bg1"/>
      </p:bgRef>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D77039F-4547-B64C-9F4A-B0B616043C02}"/>
              </a:ext>
            </a:extLst>
          </p:cNvPr>
          <p:cNvSpPr>
            <a:spLocks noGrp="1"/>
          </p:cNvSpPr>
          <p:nvPr>
            <p:ph type="pic" sz="quarter" idx="13" hasCustomPrompt="1"/>
          </p:nvPr>
        </p:nvSpPr>
        <p:spPr>
          <a:xfrm>
            <a:off x="0" y="0"/>
            <a:ext cx="6096003" cy="6858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Slide Number Placeholder 1">
            <a:extLst>
              <a:ext uri="{FF2B5EF4-FFF2-40B4-BE49-F238E27FC236}">
                <a16:creationId xmlns:a16="http://schemas.microsoft.com/office/drawing/2014/main" id="{E57EC939-1D4E-4164-AADE-06DCD3187ABB}"/>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1" name="Picture 10">
            <a:extLst>
              <a:ext uri="{FF2B5EF4-FFF2-40B4-BE49-F238E27FC236}">
                <a16:creationId xmlns:a16="http://schemas.microsoft.com/office/drawing/2014/main" id="{2B80E9B2-1ED7-480C-8C84-9C622309FE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800" y="6200213"/>
            <a:ext cx="583849" cy="362932"/>
          </a:xfrm>
          <a:prstGeom prst="rect">
            <a:avLst/>
          </a:prstGeom>
        </p:spPr>
      </p:pic>
      <p:sp>
        <p:nvSpPr>
          <p:cNvPr id="10" name="Content Placeholder 2">
            <a:extLst>
              <a:ext uri="{FF2B5EF4-FFF2-40B4-BE49-F238E27FC236}">
                <a16:creationId xmlns:a16="http://schemas.microsoft.com/office/drawing/2014/main" id="{B3168C22-ABDD-4158-AE3B-9D09F0F66457}"/>
              </a:ext>
            </a:extLst>
          </p:cNvPr>
          <p:cNvSpPr>
            <a:spLocks noGrp="1"/>
          </p:cNvSpPr>
          <p:nvPr>
            <p:ph sz="quarter" idx="17" hasCustomPrompt="1"/>
          </p:nvPr>
        </p:nvSpPr>
        <p:spPr>
          <a:xfrm>
            <a:off x="6480112" y="1783200"/>
            <a:ext cx="5276850" cy="4479925"/>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
            <a:extLst>
              <a:ext uri="{FF2B5EF4-FFF2-40B4-BE49-F238E27FC236}">
                <a16:creationId xmlns:a16="http://schemas.microsoft.com/office/drawing/2014/main" id="{1B066448-E4D5-C34E-85E1-D1ECB3B0245C}"/>
              </a:ext>
            </a:extLst>
          </p:cNvPr>
          <p:cNvSpPr>
            <a:spLocks noGrp="1"/>
          </p:cNvSpPr>
          <p:nvPr>
            <p:ph type="title" hasCustomPrompt="1"/>
          </p:nvPr>
        </p:nvSpPr>
        <p:spPr>
          <a:xfrm>
            <a:off x="6415752" y="377055"/>
            <a:ext cx="5276625" cy="1050665"/>
          </a:xfrm>
          <a:prstGeom prst="rect">
            <a:avLst/>
          </a:prstGeom>
        </p:spPr>
        <p:txBody>
          <a:bodyPr lIns="0" tIns="0" rIns="0" bIns="0"/>
          <a:lstStyle>
            <a:lvl1pPr>
              <a:lnSpc>
                <a:spcPct val="100000"/>
              </a:lnSpc>
              <a:defRPr sz="3600" b="1" cap="all" spc="-100" baseline="0">
                <a:latin typeface="+mj-lt"/>
              </a:defRPr>
            </a:lvl1pPr>
          </a:lstStyle>
          <a:p>
            <a:r>
              <a:rPr lang="en-US" dirty="0"/>
              <a:t>TEXT, Image Left, 2 columns</a:t>
            </a:r>
            <a:endParaRPr lang="en-GB" dirty="0"/>
          </a:p>
        </p:txBody>
      </p:sp>
    </p:spTree>
    <p:extLst>
      <p:ext uri="{BB962C8B-B14F-4D97-AF65-F5344CB8AC3E}">
        <p14:creationId xmlns:p14="http://schemas.microsoft.com/office/powerpoint/2010/main" val="40099609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Header, Circle">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6C8B7C-F5E9-4230-9AB4-F7884F6DCEFF}"/>
              </a:ext>
            </a:extLst>
          </p:cNvPr>
          <p:cNvSpPr>
            <a:spLocks noGrp="1"/>
          </p:cNvSpPr>
          <p:nvPr>
            <p:ph type="sldNum" sz="quarter" idx="15"/>
          </p:nvPr>
        </p:nvSpPr>
        <p:spPr/>
        <p:txBody>
          <a:bodyPr/>
          <a:lstStyle/>
          <a:p>
            <a:fld id="{3787542D-5C6B-4EB3-96EB-9B37C3D5D2F8}" type="slidenum">
              <a:rPr lang="en-GB" smtClean="0"/>
              <a:t>‹#›</a:t>
            </a:fld>
            <a:endParaRPr lang="en-GB" dirty="0"/>
          </a:p>
        </p:txBody>
      </p:sp>
      <p:pic>
        <p:nvPicPr>
          <p:cNvPr id="10" name="Picture 9">
            <a:extLst>
              <a:ext uri="{FF2B5EF4-FFF2-40B4-BE49-F238E27FC236}">
                <a16:creationId xmlns:a16="http://schemas.microsoft.com/office/drawing/2014/main" id="{F75F41FD-917A-4663-A5C6-237A858D44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800" y="6208526"/>
            <a:ext cx="582284" cy="361960"/>
          </a:xfrm>
          <a:prstGeom prst="rect">
            <a:avLst/>
          </a:prstGeom>
        </p:spPr>
      </p:pic>
      <p:pic>
        <p:nvPicPr>
          <p:cNvPr id="8" name="Picture 7">
            <a:extLst>
              <a:ext uri="{FF2B5EF4-FFF2-40B4-BE49-F238E27FC236}">
                <a16:creationId xmlns:a16="http://schemas.microsoft.com/office/drawing/2014/main" id="{7B66D97F-2F14-49EB-AF7D-A8A210E06063}"/>
              </a:ext>
            </a:extLst>
          </p:cNvPr>
          <p:cNvPicPr>
            <a:picLocks noChangeAspect="1"/>
          </p:cNvPicPr>
          <p:nvPr userDrawn="1"/>
        </p:nvPicPr>
        <p:blipFill rotWithShape="1">
          <a:blip r:embed="rId3"/>
          <a:srcRect t="26635"/>
          <a:stretch/>
        </p:blipFill>
        <p:spPr>
          <a:xfrm>
            <a:off x="9704211" y="0"/>
            <a:ext cx="2001788" cy="1468614"/>
          </a:xfrm>
          <a:prstGeom prst="rect">
            <a:avLst/>
          </a:prstGeom>
        </p:spPr>
      </p:pic>
      <p:sp>
        <p:nvSpPr>
          <p:cNvPr id="9" name="Rectangle 8">
            <a:extLst>
              <a:ext uri="{FF2B5EF4-FFF2-40B4-BE49-F238E27FC236}">
                <a16:creationId xmlns:a16="http://schemas.microsoft.com/office/drawing/2014/main" id="{5549C332-7D05-4B2C-B10B-3EC9E0486C4B}"/>
              </a:ext>
            </a:extLst>
          </p:cNvPr>
          <p:cNvSpPr/>
          <p:nvPr userDrawn="1"/>
        </p:nvSpPr>
        <p:spPr>
          <a:xfrm>
            <a:off x="97654" y="6658252"/>
            <a:ext cx="2041864"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8B5867CB-5182-4D59-BCAA-77E71C867107}"/>
              </a:ext>
            </a:extLst>
          </p:cNvPr>
          <p:cNvSpPr>
            <a:spLocks noGrp="1"/>
          </p:cNvSpPr>
          <p:nvPr>
            <p:ph type="title" hasCustomPrompt="1"/>
          </p:nvPr>
        </p:nvSpPr>
        <p:spPr>
          <a:xfrm>
            <a:off x="485999" y="414000"/>
            <a:ext cx="8861201" cy="475686"/>
          </a:xfrm>
          <a:prstGeom prst="rect">
            <a:avLst/>
          </a:prstGeom>
        </p:spPr>
        <p:txBody>
          <a:bodyPr lIns="0" tIns="0" rIns="0" bIns="0"/>
          <a:lstStyle>
            <a:lvl1pPr>
              <a:lnSpc>
                <a:spcPts val="4400"/>
              </a:lnSpc>
              <a:defRPr sz="3600" b="1" cap="all" spc="-100" baseline="0">
                <a:latin typeface="+mj-lt"/>
              </a:defRPr>
            </a:lvl1pPr>
          </a:lstStyle>
          <a:p>
            <a:r>
              <a:rPr lang="en-US" dirty="0"/>
              <a:t>TEXT-ONLY, single title, circle</a:t>
            </a:r>
            <a:endParaRPr lang="en-GB" dirty="0"/>
          </a:p>
        </p:txBody>
      </p:sp>
      <p:sp>
        <p:nvSpPr>
          <p:cNvPr id="12" name="Text Placeholder 6">
            <a:extLst>
              <a:ext uri="{FF2B5EF4-FFF2-40B4-BE49-F238E27FC236}">
                <a16:creationId xmlns:a16="http://schemas.microsoft.com/office/drawing/2014/main" id="{DE48DEFD-E9D3-4089-B606-B7A6D6FCBF16}"/>
              </a:ext>
            </a:extLst>
          </p:cNvPr>
          <p:cNvSpPr>
            <a:spLocks noGrp="1"/>
          </p:cNvSpPr>
          <p:nvPr>
            <p:ph type="body" sz="quarter" idx="11" hasCustomPrompt="1"/>
          </p:nvPr>
        </p:nvSpPr>
        <p:spPr>
          <a:xfrm>
            <a:off x="486001" y="977452"/>
            <a:ext cx="8861199" cy="282937"/>
          </a:xfrm>
          <a:prstGeom prst="rect">
            <a:avLst/>
          </a:prstGeom>
        </p:spPr>
        <p:txBody>
          <a:bodyPr lIns="0" tIns="0" rIns="0" bIns="0"/>
          <a:lstStyle>
            <a:lvl1pPr marL="0" indent="0" algn="l" defTabSz="457200" rtl="0" eaLnBrk="1" latinLnBrk="0" hangingPunct="1">
              <a:buNone/>
              <a:defRPr lang="en-US" sz="1800" b="1" i="0" kern="1200" cap="none" dirty="0" smtClean="0">
                <a:solidFill>
                  <a:schemeClr val="tx2"/>
                </a:solidFill>
                <a:latin typeface="+mj-lt"/>
                <a:ea typeface="+mn-ea"/>
                <a:cs typeface="Calibri" panose="020F0502020204030204" pitchFamily="34" charset="0"/>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14" name="Content Placeholder 2">
            <a:extLst>
              <a:ext uri="{FF2B5EF4-FFF2-40B4-BE49-F238E27FC236}">
                <a16:creationId xmlns:a16="http://schemas.microsoft.com/office/drawing/2014/main" id="{03619165-8026-480F-BCFB-2C0A433F01C6}"/>
              </a:ext>
            </a:extLst>
          </p:cNvPr>
          <p:cNvSpPr>
            <a:spLocks noGrp="1"/>
          </p:cNvSpPr>
          <p:nvPr>
            <p:ph sz="quarter" idx="13"/>
          </p:nvPr>
        </p:nvSpPr>
        <p:spPr>
          <a:xfrm>
            <a:off x="424544" y="1781175"/>
            <a:ext cx="11332027" cy="4476750"/>
          </a:xfrm>
          <a:prstGeom prst="rect">
            <a:avLst/>
          </a:prstGeom>
        </p:spPr>
        <p:txBody>
          <a:bodyPr/>
          <a:lstStyle>
            <a:lvl1pPr marL="228600" indent="-228600">
              <a:buClr>
                <a:schemeClr val="accent1"/>
              </a:buClr>
              <a:buSzPct val="100000"/>
              <a:buFont typeface="Wingdings" panose="05000000000000000000" pitchFamily="2" charset="2"/>
              <a:buChar char="§"/>
              <a:defRPr sz="1800"/>
            </a:lvl1pPr>
            <a:lvl2pPr marL="685800" indent="-228600">
              <a:buClr>
                <a:schemeClr val="accent1"/>
              </a:buClr>
              <a:buSzPct val="100000"/>
              <a:buFont typeface="Wingdings" panose="05000000000000000000" pitchFamily="2" charset="2"/>
              <a:buChar char="§"/>
              <a:defRPr sz="1800"/>
            </a:lvl2pPr>
            <a:lvl3pPr marL="1143000" indent="-228600">
              <a:buClr>
                <a:schemeClr val="accent1"/>
              </a:buClr>
              <a:buSzPct val="100000"/>
              <a:buFont typeface="Wingdings" panose="05000000000000000000" pitchFamily="2" charset="2"/>
              <a:buChar char="§"/>
              <a:defRPr sz="1800"/>
            </a:lvl3pPr>
            <a:lvl4pPr marL="1600200" indent="-228600">
              <a:buClr>
                <a:schemeClr val="accent1"/>
              </a:buClr>
              <a:buSzPct val="100000"/>
              <a:buFont typeface="Wingdings" panose="05000000000000000000" pitchFamily="2" charset="2"/>
              <a:buChar char="§"/>
              <a:defRPr sz="1800"/>
            </a:lvl4pPr>
            <a:lvl5pPr marL="2057400" indent="-228600">
              <a:buClr>
                <a:schemeClr val="accent1"/>
              </a:buClr>
              <a:buSzPct val="10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4081609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E1AB9D-4722-4847-9D17-393008E7BCEF}"/>
              </a:ext>
            </a:extLst>
          </p:cNvPr>
          <p:cNvSpPr>
            <a:spLocks noGrp="1"/>
          </p:cNvSpPr>
          <p:nvPr>
            <p:ph type="sldNum" sz="quarter" idx="4"/>
          </p:nvPr>
        </p:nvSpPr>
        <p:spPr>
          <a:xfrm>
            <a:off x="9182100" y="62611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7542D-5C6B-4EB3-96EB-9B37C3D5D2F8}" type="slidenum">
              <a:rPr lang="en-GB" smtClean="0"/>
              <a:t>‹#›</a:t>
            </a:fld>
            <a:endParaRPr lang="en-GB" dirty="0"/>
          </a:p>
        </p:txBody>
      </p:sp>
      <p:sp>
        <p:nvSpPr>
          <p:cNvPr id="2" name="MSIPCMContentMarking" descr="{&quot;HashCode&quot;:-685326706,&quot;Placement&quot;:&quot;Footer&quot;,&quot;Top&quot;:519.343,&quot;Left&quot;:0.0,&quot;SlideWidth&quot;:960,&quot;SlideHeight&quot;:540}">
            <a:extLst>
              <a:ext uri="{FF2B5EF4-FFF2-40B4-BE49-F238E27FC236}">
                <a16:creationId xmlns:a16="http://schemas.microsoft.com/office/drawing/2014/main" id="{9BB56318-D0CF-4942-BC59-306D1F6A9197}"/>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3013337613"/>
      </p:ext>
    </p:extLst>
  </p:cSld>
  <p:clrMap bg1="lt1" tx1="dk1" bg2="lt2" tx2="dk2" accent1="accent1" accent2="accent2" accent3="accent3" accent4="accent4" accent5="accent5" accent6="accent6" hlink="hlink" folHlink="folHlink"/>
  <p:sldLayoutIdLst>
    <p:sldLayoutId id="2147483752" r:id="rId1"/>
    <p:sldLayoutId id="2147483685" r:id="rId2"/>
    <p:sldLayoutId id="2147483753" r:id="rId3"/>
    <p:sldLayoutId id="2147483754" r:id="rId4"/>
    <p:sldLayoutId id="2147483755" r:id="rId5"/>
    <p:sldLayoutId id="2147483738" r:id="rId6"/>
    <p:sldLayoutId id="2147483740" r:id="rId7"/>
    <p:sldLayoutId id="2147483742" r:id="rId8"/>
    <p:sldLayoutId id="2147483723" r:id="rId9"/>
    <p:sldLayoutId id="2147483741" r:id="rId10"/>
    <p:sldLayoutId id="2147483767" r:id="rId11"/>
    <p:sldLayoutId id="2147483691" r:id="rId12"/>
    <p:sldLayoutId id="2147483760" r:id="rId13"/>
    <p:sldLayoutId id="2147483761" r:id="rId14"/>
    <p:sldLayoutId id="2147483734" r:id="rId15"/>
    <p:sldLayoutId id="2147483762" r:id="rId16"/>
    <p:sldLayoutId id="2147483739" r:id="rId17"/>
    <p:sldLayoutId id="2147483763" r:id="rId18"/>
    <p:sldLayoutId id="2147483764" r:id="rId19"/>
    <p:sldLayoutId id="2147483765" r:id="rId20"/>
    <p:sldLayoutId id="2147483766" r:id="rId21"/>
    <p:sldLayoutId id="2147483722" r:id="rId22"/>
    <p:sldLayoutId id="2147483724" r:id="rId23"/>
    <p:sldLayoutId id="2147483725" r:id="rId24"/>
    <p:sldLayoutId id="2147483726" r:id="rId25"/>
    <p:sldLayoutId id="2147483721" r:id="rId26"/>
    <p:sldLayoutId id="2147483744" r:id="rId27"/>
    <p:sldLayoutId id="2147483745" r:id="rId28"/>
    <p:sldLayoutId id="2147483746" r:id="rId29"/>
    <p:sldLayoutId id="2147483768" r:id="rId30"/>
    <p:sldLayoutId id="2147483711" r:id="rId31"/>
    <p:sldLayoutId id="2147483712" r:id="rId32"/>
    <p:sldLayoutId id="2147483713" r:id="rId33"/>
    <p:sldLayoutId id="2147483714" r:id="rId34"/>
    <p:sldLayoutId id="2147483715" r:id="rId35"/>
    <p:sldLayoutId id="2147483756" r:id="rId36"/>
    <p:sldLayoutId id="2147483733" r:id="rId37"/>
    <p:sldLayoutId id="2147483757" r:id="rId38"/>
    <p:sldLayoutId id="2147483758" r:id="rId39"/>
    <p:sldLayoutId id="2147483759" r:id="rId40"/>
    <p:sldLayoutId id="2147483737" r:id="rId4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E1AB9D-4722-4847-9D17-393008E7BCEF}"/>
              </a:ext>
            </a:extLst>
          </p:cNvPr>
          <p:cNvSpPr>
            <a:spLocks noGrp="1"/>
          </p:cNvSpPr>
          <p:nvPr>
            <p:ph type="sldNum" sz="quarter" idx="4"/>
          </p:nvPr>
        </p:nvSpPr>
        <p:spPr>
          <a:xfrm>
            <a:off x="9182100" y="62611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7542D-5C6B-4EB3-96EB-9B37C3D5D2F8}" type="slidenum">
              <a:rPr lang="en-GB" smtClean="0"/>
              <a:t>‹#›</a:t>
            </a:fld>
            <a:endParaRPr lang="en-GB" dirty="0"/>
          </a:p>
        </p:txBody>
      </p:sp>
      <p:sp>
        <p:nvSpPr>
          <p:cNvPr id="2" name="MSIPCMContentMarking" descr="{&quot;HashCode&quot;:-685326706,&quot;Placement&quot;:&quot;Footer&quot;,&quot;Top&quot;:519.343,&quot;Left&quot;:0.0,&quot;SlideWidth&quot;:960,&quot;SlideHeight&quot;:540}">
            <a:extLst>
              <a:ext uri="{FF2B5EF4-FFF2-40B4-BE49-F238E27FC236}">
                <a16:creationId xmlns:a16="http://schemas.microsoft.com/office/drawing/2014/main" id="{9BB56318-D0CF-4942-BC59-306D1F6A9197}"/>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4665476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 id="2147483858" r:id="rId37"/>
    <p:sldLayoutId id="2147483859" r:id="rId38"/>
    <p:sldLayoutId id="2147483860" r:id="rId39"/>
    <p:sldLayoutId id="2147483861" r:id="rId40"/>
    <p:sldLayoutId id="2147483862" r:id="rId41"/>
    <p:sldLayoutId id="2147483863" r:id="rId4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27.jp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66.xml"/><Relationship Id="rId5" Type="http://schemas.openxmlformats.org/officeDocument/2006/relationships/tags" Target="../tags/tag17.xml"/><Relationship Id="rId4" Type="http://schemas.openxmlformats.org/officeDocument/2006/relationships/tags" Target="../tags/tag16.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32.png"/><Relationship Id="rId3" Type="http://schemas.openxmlformats.org/officeDocument/2006/relationships/tags" Target="../tags/tag20.xml"/><Relationship Id="rId7" Type="http://schemas.openxmlformats.org/officeDocument/2006/relationships/slideLayout" Target="../slideLayouts/slideLayout50.xml"/><Relationship Id="rId12" Type="http://schemas.openxmlformats.org/officeDocument/2006/relationships/image" Target="../media/image31.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30.png"/><Relationship Id="rId5" Type="http://schemas.openxmlformats.org/officeDocument/2006/relationships/tags" Target="../tags/tag22.xml"/><Relationship Id="rId15" Type="http://schemas.openxmlformats.org/officeDocument/2006/relationships/hyperlink" Target="https://www.royalmail.com/business/marketing/mail/generic-incentive/adv-tis" TargetMode="External"/><Relationship Id="rId10" Type="http://schemas.openxmlformats.org/officeDocument/2006/relationships/image" Target="../media/image29.svg"/><Relationship Id="rId4" Type="http://schemas.openxmlformats.org/officeDocument/2006/relationships/tags" Target="../tags/tag21.xml"/><Relationship Id="rId9" Type="http://schemas.openxmlformats.org/officeDocument/2006/relationships/image" Target="../media/image28.png"/><Relationship Id="rId14" Type="http://schemas.openxmlformats.org/officeDocument/2006/relationships/image" Target="../media/image3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slideLayout" Target="../slideLayouts/slideLayout48.xml"/><Relationship Id="rId2" Type="http://schemas.openxmlformats.org/officeDocument/2006/relationships/tags" Target="../tags/tag25.xml"/><Relationship Id="rId16" Type="http://schemas.openxmlformats.org/officeDocument/2006/relationships/tags" Target="../tags/tag39.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50.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hyperlink" Target="http://www.royalmailwholesale.com/"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24.sv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8C49-0DAD-4BBE-826D-05A86D12414E}"/>
              </a:ext>
            </a:extLst>
          </p:cNvPr>
          <p:cNvSpPr>
            <a:spLocks noGrp="1"/>
          </p:cNvSpPr>
          <p:nvPr>
            <p:ph type="title"/>
          </p:nvPr>
        </p:nvSpPr>
        <p:spPr/>
        <p:txBody>
          <a:bodyPr lIns="91440" tIns="45720" rIns="91440" bIns="45720" anchor="t"/>
          <a:lstStyle/>
          <a:p>
            <a:r>
              <a:rPr lang="en-US" dirty="0"/>
              <a:t>ROYAL MAIL TELCO INCENTIVE</a:t>
            </a:r>
            <a:br>
              <a:rPr lang="en-US" dirty="0"/>
            </a:br>
            <a:r>
              <a:rPr lang="en-US" dirty="0"/>
              <a:t>2024-2025</a:t>
            </a:r>
          </a:p>
        </p:txBody>
      </p:sp>
      <p:sp>
        <p:nvSpPr>
          <p:cNvPr id="4" name="Text Placeholder 3">
            <a:extLst>
              <a:ext uri="{FF2B5EF4-FFF2-40B4-BE49-F238E27FC236}">
                <a16:creationId xmlns:a16="http://schemas.microsoft.com/office/drawing/2014/main" id="{08E9F119-D3A0-4762-9612-883063643930}"/>
              </a:ext>
            </a:extLst>
          </p:cNvPr>
          <p:cNvSpPr>
            <a:spLocks noGrp="1"/>
          </p:cNvSpPr>
          <p:nvPr>
            <p:ph type="body" sz="quarter" idx="10"/>
          </p:nvPr>
        </p:nvSpPr>
        <p:spPr/>
        <p:txBody>
          <a:bodyPr lIns="0" tIns="0" rIns="0" bIns="0" anchor="t">
            <a:noAutofit/>
          </a:bodyPr>
          <a:lstStyle/>
          <a:p>
            <a:r>
              <a:rPr lang="en-US" dirty="0">
                <a:latin typeface="Calibri"/>
                <a:cs typeface="Calibri"/>
              </a:rPr>
              <a:t>September 2024</a:t>
            </a:r>
            <a:endParaRPr lang="en-US" dirty="0"/>
          </a:p>
        </p:txBody>
      </p:sp>
      <p:sp>
        <p:nvSpPr>
          <p:cNvPr id="6" name="Subtitle 5">
            <a:extLst>
              <a:ext uri="{FF2B5EF4-FFF2-40B4-BE49-F238E27FC236}">
                <a16:creationId xmlns:a16="http://schemas.microsoft.com/office/drawing/2014/main" id="{F7CC8A25-1E30-42DD-B60F-EE47BD7F03BE}"/>
              </a:ext>
            </a:extLst>
          </p:cNvPr>
          <p:cNvSpPr>
            <a:spLocks noGrp="1"/>
          </p:cNvSpPr>
          <p:nvPr>
            <p:ph type="subTitle" idx="1"/>
          </p:nvPr>
        </p:nvSpPr>
        <p:spPr/>
        <p:txBody>
          <a:bodyPr/>
          <a:lstStyle/>
          <a:p>
            <a:r>
              <a:rPr lang="en-US" dirty="0"/>
              <a:t>Introducing an incentive to add more mail into your plan</a:t>
            </a:r>
          </a:p>
        </p:txBody>
      </p:sp>
    </p:spTree>
    <p:extLst>
      <p:ext uri="{BB962C8B-B14F-4D97-AF65-F5344CB8AC3E}">
        <p14:creationId xmlns:p14="http://schemas.microsoft.com/office/powerpoint/2010/main" val="98000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ee, grass, outdoor, plant&#10;&#10;Description automatically generated">
            <a:extLst>
              <a:ext uri="{FF2B5EF4-FFF2-40B4-BE49-F238E27FC236}">
                <a16:creationId xmlns:a16="http://schemas.microsoft.com/office/drawing/2014/main" id="{9863D971-3700-467D-86D3-7A7856BF2E34}"/>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a:stretch>
            <a:fillRect/>
          </a:stretch>
        </p:blipFill>
        <p:spPr>
          <a:xfrm>
            <a:off x="0" y="0"/>
            <a:ext cx="6096003" cy="6858000"/>
          </a:xfrm>
        </p:spPr>
      </p:pic>
      <p:sp>
        <p:nvSpPr>
          <p:cNvPr id="3" name="Slide Number Placeholder 2">
            <a:extLst>
              <a:ext uri="{FF2B5EF4-FFF2-40B4-BE49-F238E27FC236}">
                <a16:creationId xmlns:a16="http://schemas.microsoft.com/office/drawing/2014/main" id="{6DA3BA0E-2F82-4756-874B-1AB539CD8433}"/>
              </a:ext>
            </a:extLst>
          </p:cNvPr>
          <p:cNvSpPr>
            <a:spLocks noGrp="1"/>
          </p:cNvSpPr>
          <p:nvPr>
            <p:ph type="sldNum" sz="quarter" idx="15"/>
          </p:nvPr>
        </p:nvSpPr>
        <p:spPr/>
        <p:txBody>
          <a:bodyPr/>
          <a:lstStyle/>
          <a:p>
            <a:fld id="{3787542D-5C6B-4EB3-96EB-9B37C3D5D2F8}" type="slidenum">
              <a:rPr lang="en-GB" smtClean="0"/>
              <a:t>10</a:t>
            </a:fld>
            <a:endParaRPr lang="en-GB" dirty="0"/>
          </a:p>
        </p:txBody>
      </p:sp>
      <p:sp>
        <p:nvSpPr>
          <p:cNvPr id="10" name="TextBox 9">
            <a:extLst>
              <a:ext uri="{FF2B5EF4-FFF2-40B4-BE49-F238E27FC236}">
                <a16:creationId xmlns:a16="http://schemas.microsoft.com/office/drawing/2014/main" id="{26B14181-B2AF-4877-85CC-4B71DF2416D0}"/>
              </a:ext>
            </a:extLst>
          </p:cNvPr>
          <p:cNvSpPr txBox="1"/>
          <p:nvPr/>
        </p:nvSpPr>
        <p:spPr>
          <a:xfrm>
            <a:off x="7325295" y="2487140"/>
            <a:ext cx="4367084" cy="1877437"/>
          </a:xfrm>
          <a:prstGeom prst="rect">
            <a:avLst/>
          </a:prstGeom>
          <a:noFill/>
        </p:spPr>
        <p:txBody>
          <a:bodyPr wrap="square" rtlCol="0">
            <a:spAutoFit/>
          </a:bodyPr>
          <a:lstStyle/>
          <a:p>
            <a:r>
              <a:rPr lang="en-GB" sz="3200" dirty="0"/>
              <a:t>Get postage credit of: </a:t>
            </a:r>
          </a:p>
          <a:p>
            <a:pPr marL="457200" indent="-457200">
              <a:buClr>
                <a:schemeClr val="accent1"/>
              </a:buClr>
              <a:buFont typeface="Wingdings" panose="05000000000000000000" pitchFamily="2" charset="2"/>
              <a:buChar char="§"/>
            </a:pPr>
            <a:r>
              <a:rPr lang="en-GB" sz="2800" dirty="0"/>
              <a:t>30% for up to 1m incremental advertising mail items</a:t>
            </a:r>
          </a:p>
        </p:txBody>
      </p:sp>
      <p:sp>
        <p:nvSpPr>
          <p:cNvPr id="21" name="TextBox 20">
            <a:extLst>
              <a:ext uri="{FF2B5EF4-FFF2-40B4-BE49-F238E27FC236}">
                <a16:creationId xmlns:a16="http://schemas.microsoft.com/office/drawing/2014/main" id="{5BC780AC-1ED1-478D-B939-C65573ADAEC3}"/>
              </a:ext>
            </a:extLst>
          </p:cNvPr>
          <p:cNvSpPr txBox="1"/>
          <p:nvPr/>
        </p:nvSpPr>
        <p:spPr>
          <a:xfrm>
            <a:off x="6091644" y="6605343"/>
            <a:ext cx="1967205" cy="261610"/>
          </a:xfrm>
          <a:prstGeom prst="rect">
            <a:avLst/>
          </a:prstGeom>
          <a:noFill/>
        </p:spPr>
        <p:txBody>
          <a:bodyPr wrap="none" rtlCol="0">
            <a:spAutoFit/>
          </a:bodyPr>
          <a:lstStyle/>
          <a:p>
            <a:pPr lvl="0" defTabSz="457200">
              <a:defRPr/>
            </a:pPr>
            <a:r>
              <a:rPr lang="en-GB" sz="1100" dirty="0"/>
              <a:t>Full terms and conditions apply</a:t>
            </a:r>
          </a:p>
        </p:txBody>
      </p:sp>
      <p:sp>
        <p:nvSpPr>
          <p:cNvPr id="5" name="TextBox 4">
            <a:extLst>
              <a:ext uri="{FF2B5EF4-FFF2-40B4-BE49-F238E27FC236}">
                <a16:creationId xmlns:a16="http://schemas.microsoft.com/office/drawing/2014/main" id="{BF84DFF6-A8CD-4D91-B51D-D048FCF43A08}"/>
              </a:ext>
            </a:extLst>
          </p:cNvPr>
          <p:cNvSpPr txBox="1"/>
          <p:nvPr/>
        </p:nvSpPr>
        <p:spPr>
          <a:xfrm>
            <a:off x="6267749" y="1367459"/>
            <a:ext cx="1619354" cy="1107996"/>
          </a:xfrm>
          <a:prstGeom prst="rect">
            <a:avLst/>
          </a:prstGeom>
          <a:noFill/>
        </p:spPr>
        <p:txBody>
          <a:bodyPr wrap="none" rtlCol="0">
            <a:spAutoFit/>
          </a:bodyPr>
          <a:lstStyle/>
          <a:p>
            <a:r>
              <a:rPr lang="en-GB" sz="6600" b="1" dirty="0">
                <a:solidFill>
                  <a:schemeClr val="accent1"/>
                </a:solidFill>
                <a:latin typeface="+mj-lt"/>
              </a:rPr>
              <a:t>30</a:t>
            </a:r>
            <a:r>
              <a:rPr lang="en-GB" sz="4400" b="1" dirty="0">
                <a:latin typeface="+mj-lt"/>
              </a:rPr>
              <a:t>%</a:t>
            </a:r>
            <a:endParaRPr lang="en-GB" sz="6600" b="1" dirty="0">
              <a:latin typeface="+mj-lt"/>
            </a:endParaRPr>
          </a:p>
        </p:txBody>
      </p:sp>
      <p:grpSp>
        <p:nvGrpSpPr>
          <p:cNvPr id="2" name="Group 1">
            <a:extLst>
              <a:ext uri="{FF2B5EF4-FFF2-40B4-BE49-F238E27FC236}">
                <a16:creationId xmlns:a16="http://schemas.microsoft.com/office/drawing/2014/main" id="{B140035E-504A-4484-82AB-EA18BD758572}"/>
              </a:ext>
            </a:extLst>
          </p:cNvPr>
          <p:cNvGrpSpPr/>
          <p:nvPr/>
        </p:nvGrpSpPr>
        <p:grpSpPr>
          <a:xfrm>
            <a:off x="6290497" y="2423569"/>
            <a:ext cx="1004329" cy="1005431"/>
            <a:chOff x="6711028" y="4025932"/>
            <a:chExt cx="761165" cy="762000"/>
          </a:xfrm>
        </p:grpSpPr>
        <p:sp>
          <p:nvSpPr>
            <p:cNvPr id="12" name="Discount">
              <a:extLst>
                <a:ext uri="{FF2B5EF4-FFF2-40B4-BE49-F238E27FC236}">
                  <a16:creationId xmlns:a16="http://schemas.microsoft.com/office/drawing/2014/main" id="{E9E022D4-20A9-4425-BB12-17802CFF400D}"/>
                </a:ext>
              </a:extLst>
            </p:cNvPr>
            <p:cNvSpPr>
              <a:spLocks noChangeAspect="1" noEditPoints="1"/>
            </p:cNvSpPr>
            <p:nvPr>
              <p:custDataLst>
                <p:tags r:id="rId1"/>
              </p:custDataLst>
            </p:nvPr>
          </p:nvSpPr>
          <p:spPr bwMode="auto">
            <a:xfrm>
              <a:off x="6711028" y="4025932"/>
              <a:ext cx="761165" cy="762000"/>
            </a:xfrm>
            <a:custGeom>
              <a:avLst/>
              <a:gdLst>
                <a:gd name="T0" fmla="*/ 188 w 197"/>
                <a:gd name="T1" fmla="*/ 0 h 197"/>
                <a:gd name="T2" fmla="*/ 113 w 197"/>
                <a:gd name="T3" fmla="*/ 0 h 197"/>
                <a:gd name="T4" fmla="*/ 97 w 197"/>
                <a:gd name="T5" fmla="*/ 7 h 197"/>
                <a:gd name="T6" fmla="*/ 4 w 197"/>
                <a:gd name="T7" fmla="*/ 100 h 197"/>
                <a:gd name="T8" fmla="*/ 4 w 197"/>
                <a:gd name="T9" fmla="*/ 113 h 197"/>
                <a:gd name="T10" fmla="*/ 84 w 197"/>
                <a:gd name="T11" fmla="*/ 193 h 197"/>
                <a:gd name="T12" fmla="*/ 97 w 197"/>
                <a:gd name="T13" fmla="*/ 193 h 197"/>
                <a:gd name="T14" fmla="*/ 190 w 197"/>
                <a:gd name="T15" fmla="*/ 100 h 197"/>
                <a:gd name="T16" fmla="*/ 197 w 197"/>
                <a:gd name="T17" fmla="*/ 84 h 197"/>
                <a:gd name="T18" fmla="*/ 197 w 197"/>
                <a:gd name="T19" fmla="*/ 9 h 197"/>
                <a:gd name="T20" fmla="*/ 188 w 197"/>
                <a:gd name="T21" fmla="*/ 0 h 197"/>
                <a:gd name="T22" fmla="*/ 141 w 197"/>
                <a:gd name="T23" fmla="*/ 75 h 197"/>
                <a:gd name="T24" fmla="*/ 122 w 197"/>
                <a:gd name="T25" fmla="*/ 56 h 197"/>
                <a:gd name="T26" fmla="*/ 141 w 197"/>
                <a:gd name="T27" fmla="*/ 38 h 197"/>
                <a:gd name="T28" fmla="*/ 160 w 197"/>
                <a:gd name="T29" fmla="*/ 56 h 197"/>
                <a:gd name="T30" fmla="*/ 141 w 197"/>
                <a:gd name="T31" fmla="*/ 7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197">
                  <a:moveTo>
                    <a:pt x="188" y="0"/>
                  </a:moveTo>
                  <a:lnTo>
                    <a:pt x="113" y="0"/>
                  </a:lnTo>
                  <a:cubicBezTo>
                    <a:pt x="107" y="0"/>
                    <a:pt x="100" y="3"/>
                    <a:pt x="97" y="7"/>
                  </a:cubicBezTo>
                  <a:lnTo>
                    <a:pt x="4" y="100"/>
                  </a:lnTo>
                  <a:cubicBezTo>
                    <a:pt x="0" y="103"/>
                    <a:pt x="0" y="109"/>
                    <a:pt x="4" y="113"/>
                  </a:cubicBezTo>
                  <a:lnTo>
                    <a:pt x="84" y="193"/>
                  </a:lnTo>
                  <a:cubicBezTo>
                    <a:pt x="88" y="197"/>
                    <a:pt x="94" y="197"/>
                    <a:pt x="97" y="193"/>
                  </a:cubicBezTo>
                  <a:lnTo>
                    <a:pt x="190" y="100"/>
                  </a:lnTo>
                  <a:cubicBezTo>
                    <a:pt x="194" y="97"/>
                    <a:pt x="197" y="90"/>
                    <a:pt x="197" y="84"/>
                  </a:cubicBezTo>
                  <a:lnTo>
                    <a:pt x="197" y="9"/>
                  </a:lnTo>
                  <a:cubicBezTo>
                    <a:pt x="197" y="4"/>
                    <a:pt x="193" y="0"/>
                    <a:pt x="188" y="0"/>
                  </a:cubicBezTo>
                  <a:close/>
                  <a:moveTo>
                    <a:pt x="141" y="75"/>
                  </a:moveTo>
                  <a:cubicBezTo>
                    <a:pt x="130" y="75"/>
                    <a:pt x="122" y="67"/>
                    <a:pt x="122" y="56"/>
                  </a:cubicBezTo>
                  <a:cubicBezTo>
                    <a:pt x="122" y="46"/>
                    <a:pt x="130" y="38"/>
                    <a:pt x="141" y="38"/>
                  </a:cubicBezTo>
                  <a:cubicBezTo>
                    <a:pt x="151" y="38"/>
                    <a:pt x="160" y="46"/>
                    <a:pt x="160" y="56"/>
                  </a:cubicBezTo>
                  <a:cubicBezTo>
                    <a:pt x="160" y="67"/>
                    <a:pt x="151" y="75"/>
                    <a:pt x="141" y="75"/>
                  </a:cubicBezTo>
                  <a:close/>
                </a:path>
              </a:pathLst>
            </a:custGeom>
            <a:noFill/>
            <a:ln w="381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Percent">
              <a:extLst>
                <a:ext uri="{FF2B5EF4-FFF2-40B4-BE49-F238E27FC236}">
                  <a16:creationId xmlns:a16="http://schemas.microsoft.com/office/drawing/2014/main" id="{A46DD1F5-E6BE-43DF-802D-33946110BBF7}"/>
                </a:ext>
              </a:extLst>
            </p:cNvPr>
            <p:cNvGrpSpPr>
              <a:grpSpLocks noChangeAspect="1"/>
            </p:cNvGrpSpPr>
            <p:nvPr>
              <p:custDataLst>
                <p:tags r:id="rId2"/>
              </p:custDataLst>
            </p:nvPr>
          </p:nvGrpSpPr>
          <p:grpSpPr bwMode="auto">
            <a:xfrm>
              <a:off x="6932801" y="4321306"/>
              <a:ext cx="220807" cy="249670"/>
              <a:chOff x="171" y="161"/>
              <a:chExt cx="153" cy="173"/>
            </a:xfrm>
            <a:noFill/>
          </p:grpSpPr>
          <p:sp>
            <p:nvSpPr>
              <p:cNvPr id="14" name="Percent">
                <a:extLst>
                  <a:ext uri="{FF2B5EF4-FFF2-40B4-BE49-F238E27FC236}">
                    <a16:creationId xmlns:a16="http://schemas.microsoft.com/office/drawing/2014/main" id="{45CB299A-A951-48B7-9931-ACCC8F4BB1C5}"/>
                  </a:ext>
                </a:extLst>
              </p:cNvPr>
              <p:cNvSpPr>
                <a:spLocks/>
              </p:cNvSpPr>
              <p:nvPr>
                <p:custDataLst>
                  <p:tags r:id="rId3"/>
                </p:custDataLst>
              </p:nvPr>
            </p:nvSpPr>
            <p:spPr bwMode="auto">
              <a:xfrm>
                <a:off x="187" y="161"/>
                <a:ext cx="121" cy="173"/>
              </a:xfrm>
              <a:custGeom>
                <a:avLst/>
                <a:gdLst>
                  <a:gd name="T0" fmla="*/ 853 w 889"/>
                  <a:gd name="T1" fmla="*/ 19 h 1272"/>
                  <a:gd name="T2" fmla="*/ 767 w 889"/>
                  <a:gd name="T3" fmla="*/ 37 h 1272"/>
                  <a:gd name="T4" fmla="*/ 19 w 889"/>
                  <a:gd name="T5" fmla="*/ 1177 h 1272"/>
                  <a:gd name="T6" fmla="*/ 36 w 889"/>
                  <a:gd name="T7" fmla="*/ 1262 h 1272"/>
                  <a:gd name="T8" fmla="*/ 71 w 889"/>
                  <a:gd name="T9" fmla="*/ 1272 h 1272"/>
                  <a:gd name="T10" fmla="*/ 122 w 889"/>
                  <a:gd name="T11" fmla="*/ 1244 h 1272"/>
                  <a:gd name="T12" fmla="*/ 870 w 889"/>
                  <a:gd name="T13" fmla="*/ 105 h 1272"/>
                  <a:gd name="T14" fmla="*/ 853 w 889"/>
                  <a:gd name="T15" fmla="*/ 19 h 1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9" h="1272">
                    <a:moveTo>
                      <a:pt x="853" y="19"/>
                    </a:moveTo>
                    <a:cubicBezTo>
                      <a:pt x="824" y="0"/>
                      <a:pt x="786" y="8"/>
                      <a:pt x="767" y="37"/>
                    </a:cubicBezTo>
                    <a:lnTo>
                      <a:pt x="19" y="1177"/>
                    </a:lnTo>
                    <a:cubicBezTo>
                      <a:pt x="0" y="1205"/>
                      <a:pt x="8" y="1243"/>
                      <a:pt x="36" y="1262"/>
                    </a:cubicBezTo>
                    <a:cubicBezTo>
                      <a:pt x="47" y="1269"/>
                      <a:pt x="59" y="1272"/>
                      <a:pt x="71" y="1272"/>
                    </a:cubicBezTo>
                    <a:cubicBezTo>
                      <a:pt x="91" y="1272"/>
                      <a:pt x="110" y="1263"/>
                      <a:pt x="122" y="1244"/>
                    </a:cubicBezTo>
                    <a:lnTo>
                      <a:pt x="870" y="105"/>
                    </a:lnTo>
                    <a:cubicBezTo>
                      <a:pt x="889" y="76"/>
                      <a:pt x="881" y="38"/>
                      <a:pt x="853" y="19"/>
                    </a:cubicBezTo>
                    <a:close/>
                  </a:path>
                </a:pathLst>
              </a:custGeom>
              <a:grpFill/>
              <a:ln w="381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Percent">
                <a:extLst>
                  <a:ext uri="{FF2B5EF4-FFF2-40B4-BE49-F238E27FC236}">
                    <a16:creationId xmlns:a16="http://schemas.microsoft.com/office/drawing/2014/main" id="{AC11F40C-08A4-46BE-A265-A096727C898F}"/>
                  </a:ext>
                </a:extLst>
              </p:cNvPr>
              <p:cNvSpPr>
                <a:spLocks noChangeArrowheads="1"/>
              </p:cNvSpPr>
              <p:nvPr>
                <p:custDataLst>
                  <p:tags r:id="rId4"/>
                </p:custDataLst>
              </p:nvPr>
            </p:nvSpPr>
            <p:spPr bwMode="auto">
              <a:xfrm>
                <a:off x="171" y="184"/>
                <a:ext cx="54" cy="54"/>
              </a:xfrm>
              <a:prstGeom prst="ellipse">
                <a:avLst/>
              </a:prstGeom>
              <a:grpFill/>
              <a:ln w="381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Percent">
                <a:extLst>
                  <a:ext uri="{FF2B5EF4-FFF2-40B4-BE49-F238E27FC236}">
                    <a16:creationId xmlns:a16="http://schemas.microsoft.com/office/drawing/2014/main" id="{3EF71AE4-67EC-4E3E-ACE0-35AD55232ABE}"/>
                  </a:ext>
                </a:extLst>
              </p:cNvPr>
              <p:cNvSpPr>
                <a:spLocks noChangeArrowheads="1"/>
              </p:cNvSpPr>
              <p:nvPr>
                <p:custDataLst>
                  <p:tags r:id="rId5"/>
                </p:custDataLst>
              </p:nvPr>
            </p:nvSpPr>
            <p:spPr bwMode="auto">
              <a:xfrm>
                <a:off x="270" y="258"/>
                <a:ext cx="54" cy="55"/>
              </a:xfrm>
              <a:prstGeom prst="ellipse">
                <a:avLst/>
              </a:prstGeom>
              <a:grpFill/>
              <a:ln w="381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7" name="Title 1">
            <a:extLst>
              <a:ext uri="{FF2B5EF4-FFF2-40B4-BE49-F238E27FC236}">
                <a16:creationId xmlns:a16="http://schemas.microsoft.com/office/drawing/2014/main" id="{4BAB3DE9-13AD-463D-AC43-9D00D0B325C7}"/>
              </a:ext>
            </a:extLst>
          </p:cNvPr>
          <p:cNvSpPr txBox="1">
            <a:spLocks/>
          </p:cNvSpPr>
          <p:nvPr/>
        </p:nvSpPr>
        <p:spPr>
          <a:xfrm>
            <a:off x="6415753" y="448665"/>
            <a:ext cx="5276625" cy="1050665"/>
          </a:xfrm>
          <a:prstGeom prst="rect">
            <a:avLst/>
          </a:prstGeom>
          <a:solidFill>
            <a:schemeClr val="bg2"/>
          </a:solidFill>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Postage credits</a:t>
            </a:r>
            <a:endParaRPr lang="en-GB" dirty="0"/>
          </a:p>
        </p:txBody>
      </p:sp>
      <p:sp>
        <p:nvSpPr>
          <p:cNvPr id="17" name="Title 1">
            <a:extLst>
              <a:ext uri="{FF2B5EF4-FFF2-40B4-BE49-F238E27FC236}">
                <a16:creationId xmlns:a16="http://schemas.microsoft.com/office/drawing/2014/main" id="{3937AD97-B6DC-4C19-9B7F-FE4D5C31E59D}"/>
              </a:ext>
            </a:extLst>
          </p:cNvPr>
          <p:cNvSpPr txBox="1">
            <a:spLocks/>
          </p:cNvSpPr>
          <p:nvPr/>
        </p:nvSpPr>
        <p:spPr>
          <a:xfrm>
            <a:off x="6415753" y="426893"/>
            <a:ext cx="5276625" cy="1050665"/>
          </a:xfrm>
          <a:prstGeom prst="rect">
            <a:avLst/>
          </a:prstGeom>
          <a:solidFill>
            <a:schemeClr val="bg2"/>
          </a:solidFill>
        </p:spPr>
        <p:txBody>
          <a:bodyPr lIns="0" tIns="0" rIns="0" bIns="0"/>
          <a:lstStyle>
            <a:lvl1pPr algn="l" defTabSz="914400" rtl="0" eaLnBrk="1" latinLnBrk="0" hangingPunct="1">
              <a:lnSpc>
                <a:spcPct val="100000"/>
              </a:lnSpc>
              <a:spcBef>
                <a:spcPct val="0"/>
              </a:spcBef>
              <a:buNone/>
              <a:defRPr sz="3600" b="1" kern="1200" cap="all" spc="-100" baseline="0">
                <a:solidFill>
                  <a:schemeClr val="tx1"/>
                </a:solidFill>
                <a:latin typeface="+mj-lt"/>
                <a:ea typeface="+mj-ea"/>
                <a:cs typeface="+mj-cs"/>
              </a:defRPr>
            </a:lvl1pPr>
          </a:lstStyle>
          <a:p>
            <a:r>
              <a:rPr lang="en-US" dirty="0"/>
              <a:t>Postage credits</a:t>
            </a:r>
            <a:endParaRPr lang="en-GB" dirty="0"/>
          </a:p>
        </p:txBody>
      </p:sp>
    </p:spTree>
    <p:extLst>
      <p:ext uri="{BB962C8B-B14F-4D97-AF65-F5344CB8AC3E}">
        <p14:creationId xmlns:p14="http://schemas.microsoft.com/office/powerpoint/2010/main" val="2154703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a:spLocks noChangeAspect="1"/>
          </p:cNvSpPr>
          <p:nvPr/>
        </p:nvSpPr>
        <p:spPr>
          <a:xfrm>
            <a:off x="8617167" y="2197134"/>
            <a:ext cx="624548" cy="624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GB" dirty="0"/>
              <a:t>The APPLICATION AND CREDIT process</a:t>
            </a:r>
          </a:p>
        </p:txBody>
      </p:sp>
      <p:sp>
        <p:nvSpPr>
          <p:cNvPr id="5" name="Text Placeholder 4">
            <a:extLst>
              <a:ext uri="{FF2B5EF4-FFF2-40B4-BE49-F238E27FC236}">
                <a16:creationId xmlns:a16="http://schemas.microsoft.com/office/drawing/2014/main" id="{478BE780-FEB0-4C0C-8BB2-8AAB84E9CC26}"/>
              </a:ext>
            </a:extLst>
          </p:cNvPr>
          <p:cNvSpPr>
            <a:spLocks noGrp="1"/>
          </p:cNvSpPr>
          <p:nvPr>
            <p:ph type="body" sz="quarter" idx="11"/>
          </p:nvPr>
        </p:nvSpPr>
        <p:spPr/>
        <p:txBody>
          <a:bodyPr/>
          <a:lstStyle/>
          <a:p>
            <a:r>
              <a:rPr lang="en-GB" dirty="0"/>
              <a:t>Offer open for postings mailed by 28</a:t>
            </a:r>
            <a:r>
              <a:rPr lang="en-GB" baseline="30000" dirty="0"/>
              <a:t>th</a:t>
            </a:r>
            <a:r>
              <a:rPr lang="en-GB" dirty="0"/>
              <a:t> March 2025</a:t>
            </a:r>
          </a:p>
        </p:txBody>
      </p:sp>
      <p:sp>
        <p:nvSpPr>
          <p:cNvPr id="23" name="Oval 22"/>
          <p:cNvSpPr>
            <a:spLocks noChangeAspect="1"/>
          </p:cNvSpPr>
          <p:nvPr/>
        </p:nvSpPr>
        <p:spPr>
          <a:xfrm>
            <a:off x="1216085" y="2122302"/>
            <a:ext cx="624548" cy="6245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Block Arc 23"/>
          <p:cNvSpPr>
            <a:spLocks noChangeAspect="1"/>
          </p:cNvSpPr>
          <p:nvPr/>
        </p:nvSpPr>
        <p:spPr>
          <a:xfrm>
            <a:off x="414224" y="2445202"/>
            <a:ext cx="2207250" cy="2207251"/>
          </a:xfrm>
          <a:prstGeom prst="blockArc">
            <a:avLst>
              <a:gd name="adj1" fmla="val 9000000"/>
              <a:gd name="adj2" fmla="val 1800000"/>
              <a:gd name="adj3" fmla="val 3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Block Arc 24"/>
          <p:cNvSpPr>
            <a:spLocks noChangeAspect="1"/>
          </p:cNvSpPr>
          <p:nvPr/>
        </p:nvSpPr>
        <p:spPr>
          <a:xfrm flipV="1">
            <a:off x="2266140" y="3517759"/>
            <a:ext cx="2207250" cy="2207251"/>
          </a:xfrm>
          <a:prstGeom prst="blockArc">
            <a:avLst>
              <a:gd name="adj1" fmla="val 9000000"/>
              <a:gd name="adj2" fmla="val 1800000"/>
              <a:gd name="adj3" fmla="val 3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Block Arc 25"/>
          <p:cNvSpPr>
            <a:spLocks noChangeAspect="1"/>
          </p:cNvSpPr>
          <p:nvPr/>
        </p:nvSpPr>
        <p:spPr>
          <a:xfrm>
            <a:off x="4120020" y="2445202"/>
            <a:ext cx="2207250" cy="2207251"/>
          </a:xfrm>
          <a:prstGeom prst="blockArc">
            <a:avLst>
              <a:gd name="adj1" fmla="val 9000000"/>
              <a:gd name="adj2" fmla="val 1800000"/>
              <a:gd name="adj3" fmla="val 3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Block Arc 26"/>
          <p:cNvSpPr>
            <a:spLocks noChangeAspect="1"/>
          </p:cNvSpPr>
          <p:nvPr/>
        </p:nvSpPr>
        <p:spPr>
          <a:xfrm flipV="1">
            <a:off x="5977077" y="3512996"/>
            <a:ext cx="2207250" cy="2207251"/>
          </a:xfrm>
          <a:prstGeom prst="blockArc">
            <a:avLst>
              <a:gd name="adj1" fmla="val 9000000"/>
              <a:gd name="adj2" fmla="val 1800000"/>
              <a:gd name="adj3" fmla="val 3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Block Arc 27"/>
          <p:cNvSpPr>
            <a:spLocks noChangeAspect="1"/>
          </p:cNvSpPr>
          <p:nvPr/>
        </p:nvSpPr>
        <p:spPr>
          <a:xfrm>
            <a:off x="7836324" y="2445202"/>
            <a:ext cx="2207250" cy="2207251"/>
          </a:xfrm>
          <a:prstGeom prst="blockArc">
            <a:avLst>
              <a:gd name="adj1" fmla="val 9000000"/>
              <a:gd name="adj2" fmla="val 1800000"/>
              <a:gd name="adj3" fmla="val 3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val 28"/>
          <p:cNvSpPr>
            <a:spLocks noChangeAspect="1"/>
          </p:cNvSpPr>
          <p:nvPr/>
        </p:nvSpPr>
        <p:spPr>
          <a:xfrm>
            <a:off x="3016429" y="5366323"/>
            <a:ext cx="624548" cy="6245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p:cNvSpPr>
            <a:spLocks noChangeAspect="1"/>
          </p:cNvSpPr>
          <p:nvPr/>
        </p:nvSpPr>
        <p:spPr>
          <a:xfrm>
            <a:off x="4890351" y="2164342"/>
            <a:ext cx="624548" cy="6245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 30"/>
          <p:cNvSpPr>
            <a:spLocks noChangeAspect="1"/>
          </p:cNvSpPr>
          <p:nvPr/>
        </p:nvSpPr>
        <p:spPr>
          <a:xfrm>
            <a:off x="6816324" y="5326321"/>
            <a:ext cx="624548" cy="624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Paper_plane" descr="{&quot;Key&quot;:&quot;POWER_USER_SHAPE_ICON&quot;,&quot;Value&quot;:&quot;POWER_USER_SHAPE_ICON_STYLE_1&quot;}"/>
          <p:cNvSpPr>
            <a:spLocks noChangeAspect="1"/>
          </p:cNvSpPr>
          <p:nvPr>
            <p:custDataLst>
              <p:tags r:id="rId1"/>
            </p:custDataLst>
          </p:nvPr>
        </p:nvSpPr>
        <p:spPr bwMode="auto">
          <a:xfrm>
            <a:off x="5011448" y="2286098"/>
            <a:ext cx="421847" cy="370825"/>
          </a:xfrm>
          <a:custGeom>
            <a:avLst/>
            <a:gdLst>
              <a:gd name="T0" fmla="*/ 29 w 1232"/>
              <a:gd name="T1" fmla="*/ 8 h 1080"/>
              <a:gd name="T2" fmla="*/ 4 w 1232"/>
              <a:gd name="T3" fmla="*/ 29 h 1080"/>
              <a:gd name="T4" fmla="*/ 234 w 1232"/>
              <a:gd name="T5" fmla="*/ 1055 h 1080"/>
              <a:gd name="T6" fmla="*/ 271 w 1232"/>
              <a:gd name="T7" fmla="*/ 1069 h 1080"/>
              <a:gd name="T8" fmla="*/ 541 w 1232"/>
              <a:gd name="T9" fmla="*/ 880 h 1080"/>
              <a:gd name="T10" fmla="*/ 590 w 1232"/>
              <a:gd name="T11" fmla="*/ 889 h 1080"/>
              <a:gd name="T12" fmla="*/ 679 w 1232"/>
              <a:gd name="T13" fmla="*/ 1020 h 1080"/>
              <a:gd name="T14" fmla="*/ 711 w 1232"/>
              <a:gd name="T15" fmla="*/ 1016 h 1080"/>
              <a:gd name="T16" fmla="*/ 820 w 1232"/>
              <a:gd name="T17" fmla="*/ 722 h 1080"/>
              <a:gd name="T18" fmla="*/ 810 w 1232"/>
              <a:gd name="T19" fmla="*/ 717 h 1080"/>
              <a:gd name="T20" fmla="*/ 771 w 1232"/>
              <a:gd name="T21" fmla="*/ 765 h 1080"/>
              <a:gd name="T22" fmla="*/ 713 w 1232"/>
              <a:gd name="T23" fmla="*/ 794 h 1080"/>
              <a:gd name="T24" fmla="*/ 699 w 1232"/>
              <a:gd name="T25" fmla="*/ 794 h 1080"/>
              <a:gd name="T26" fmla="*/ 641 w 1232"/>
              <a:gd name="T27" fmla="*/ 767 h 1080"/>
              <a:gd name="T28" fmla="*/ 201 w 1232"/>
              <a:gd name="T29" fmla="*/ 211 h 1080"/>
              <a:gd name="T30" fmla="*/ 207 w 1232"/>
              <a:gd name="T31" fmla="*/ 205 h 1080"/>
              <a:gd name="T32" fmla="*/ 804 w 1232"/>
              <a:gd name="T33" fmla="*/ 667 h 1080"/>
              <a:gd name="T34" fmla="*/ 865 w 1232"/>
              <a:gd name="T35" fmla="*/ 677 h 1080"/>
              <a:gd name="T36" fmla="*/ 1213 w 1232"/>
              <a:gd name="T37" fmla="*/ 554 h 1080"/>
              <a:gd name="T38" fmla="*/ 1214 w 1232"/>
              <a:gd name="T39" fmla="*/ 527 h 1080"/>
              <a:gd name="T40" fmla="*/ 29 w 1232"/>
              <a:gd name="T41" fmla="*/ 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2" h="1080">
                <a:moveTo>
                  <a:pt x="29" y="8"/>
                </a:moveTo>
                <a:cubicBezTo>
                  <a:pt x="11" y="0"/>
                  <a:pt x="0" y="10"/>
                  <a:pt x="4" y="29"/>
                </a:cubicBezTo>
                <a:lnTo>
                  <a:pt x="234" y="1055"/>
                </a:lnTo>
                <a:cubicBezTo>
                  <a:pt x="239" y="1074"/>
                  <a:pt x="255" y="1080"/>
                  <a:pt x="271" y="1069"/>
                </a:cubicBezTo>
                <a:lnTo>
                  <a:pt x="541" y="880"/>
                </a:lnTo>
                <a:cubicBezTo>
                  <a:pt x="557" y="869"/>
                  <a:pt x="579" y="873"/>
                  <a:pt x="590" y="889"/>
                </a:cubicBezTo>
                <a:lnTo>
                  <a:pt x="679" y="1020"/>
                </a:lnTo>
                <a:cubicBezTo>
                  <a:pt x="689" y="1036"/>
                  <a:pt x="704" y="1035"/>
                  <a:pt x="711" y="1016"/>
                </a:cubicBezTo>
                <a:lnTo>
                  <a:pt x="820" y="722"/>
                </a:lnTo>
                <a:cubicBezTo>
                  <a:pt x="826" y="704"/>
                  <a:pt x="822" y="702"/>
                  <a:pt x="810" y="717"/>
                </a:cubicBezTo>
                <a:lnTo>
                  <a:pt x="771" y="765"/>
                </a:lnTo>
                <a:cubicBezTo>
                  <a:pt x="758" y="780"/>
                  <a:pt x="732" y="793"/>
                  <a:pt x="713" y="794"/>
                </a:cubicBezTo>
                <a:lnTo>
                  <a:pt x="699" y="794"/>
                </a:lnTo>
                <a:cubicBezTo>
                  <a:pt x="679" y="794"/>
                  <a:pt x="653" y="782"/>
                  <a:pt x="641" y="767"/>
                </a:cubicBezTo>
                <a:lnTo>
                  <a:pt x="201" y="211"/>
                </a:lnTo>
                <a:cubicBezTo>
                  <a:pt x="189" y="196"/>
                  <a:pt x="191" y="193"/>
                  <a:pt x="207" y="205"/>
                </a:cubicBezTo>
                <a:lnTo>
                  <a:pt x="804" y="667"/>
                </a:lnTo>
                <a:cubicBezTo>
                  <a:pt x="819" y="679"/>
                  <a:pt x="847" y="684"/>
                  <a:pt x="865" y="677"/>
                </a:cubicBezTo>
                <a:lnTo>
                  <a:pt x="1213" y="554"/>
                </a:lnTo>
                <a:cubicBezTo>
                  <a:pt x="1231" y="547"/>
                  <a:pt x="1232" y="535"/>
                  <a:pt x="1214" y="527"/>
                </a:cubicBezTo>
                <a:lnTo>
                  <a:pt x="29"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9" name="Plane" descr="{&quot;Key&quot;:&quot;POWER_USER_SHAPE_ICON&quot;,&quot;Value&quot;:&quot;POWER_USER_SHAPE_ICON_STYLE_1&quot;}"/>
          <p:cNvGrpSpPr>
            <a:grpSpLocks noChangeAspect="1"/>
          </p:cNvGrpSpPr>
          <p:nvPr>
            <p:custDataLst>
              <p:tags r:id="rId2"/>
            </p:custDataLst>
          </p:nvPr>
        </p:nvGrpSpPr>
        <p:grpSpPr bwMode="auto">
          <a:xfrm>
            <a:off x="7999164" y="5786751"/>
            <a:ext cx="383028" cy="9691"/>
            <a:chOff x="2478" y="2188"/>
            <a:chExt cx="2648" cy="67"/>
          </a:xfrm>
          <a:solidFill>
            <a:schemeClr val="accent3"/>
          </a:solidFill>
        </p:grpSpPr>
        <p:sp>
          <p:nvSpPr>
            <p:cNvPr id="50" name="Freeform 487"/>
            <p:cNvSpPr>
              <a:spLocks/>
            </p:cNvSpPr>
            <p:nvPr/>
          </p:nvSpPr>
          <p:spPr bwMode="auto">
            <a:xfrm>
              <a:off x="2478" y="2188"/>
              <a:ext cx="0" cy="31"/>
            </a:xfrm>
            <a:custGeom>
              <a:avLst/>
              <a:gdLst>
                <a:gd name="T0" fmla="*/ 0 h 8"/>
                <a:gd name="T1" fmla="*/ 8 h 8"/>
                <a:gd name="T2" fmla="*/ 6 h 8"/>
                <a:gd name="T3" fmla="*/ 0 h 8"/>
              </a:gdLst>
              <a:ahLst/>
              <a:cxnLst>
                <a:cxn ang="0">
                  <a:pos x="0" y="T0"/>
                </a:cxn>
                <a:cxn ang="0">
                  <a:pos x="0" y="T1"/>
                </a:cxn>
                <a:cxn ang="0">
                  <a:pos x="0" y="T2"/>
                </a:cxn>
                <a:cxn ang="0">
                  <a:pos x="0" y="T3"/>
                </a:cxn>
              </a:cxnLst>
              <a:rect l="0" t="0" r="r" b="b"/>
              <a:pathLst>
                <a:path h="8">
                  <a:moveTo>
                    <a:pt x="0" y="0"/>
                  </a:moveTo>
                  <a:lnTo>
                    <a:pt x="0" y="8"/>
                  </a:lnTo>
                  <a:cubicBezTo>
                    <a:pt x="0" y="7"/>
                    <a:pt x="0" y="7"/>
                    <a:pt x="0" y="6"/>
                  </a:cubicBezTo>
                  <a:cubicBezTo>
                    <a:pt x="0" y="4"/>
                    <a:pt x="0" y="2"/>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490"/>
            <p:cNvSpPr>
              <a:spLocks/>
            </p:cNvSpPr>
            <p:nvPr/>
          </p:nvSpPr>
          <p:spPr bwMode="auto">
            <a:xfrm>
              <a:off x="5122" y="2211"/>
              <a:ext cx="4" cy="44"/>
            </a:xfrm>
            <a:custGeom>
              <a:avLst/>
              <a:gdLst>
                <a:gd name="T0" fmla="*/ 0 w 1"/>
                <a:gd name="T1" fmla="*/ 8 h 11"/>
                <a:gd name="T2" fmla="*/ 1 w 1"/>
                <a:gd name="T3" fmla="*/ 11 h 11"/>
                <a:gd name="T4" fmla="*/ 1 w 1"/>
                <a:gd name="T5" fmla="*/ 2 h 11"/>
                <a:gd name="T6" fmla="*/ 1 w 1"/>
                <a:gd name="T7" fmla="*/ 0 h 11"/>
                <a:gd name="T8" fmla="*/ 0 w 1"/>
                <a:gd name="T9" fmla="*/ 8 h 11"/>
              </a:gdLst>
              <a:ahLst/>
              <a:cxnLst>
                <a:cxn ang="0">
                  <a:pos x="T0" y="T1"/>
                </a:cxn>
                <a:cxn ang="0">
                  <a:pos x="T2" y="T3"/>
                </a:cxn>
                <a:cxn ang="0">
                  <a:pos x="T4" y="T5"/>
                </a:cxn>
                <a:cxn ang="0">
                  <a:pos x="T6" y="T7"/>
                </a:cxn>
                <a:cxn ang="0">
                  <a:pos x="T8" y="T9"/>
                </a:cxn>
              </a:cxnLst>
              <a:rect l="0" t="0" r="r" b="b"/>
              <a:pathLst>
                <a:path w="1" h="11">
                  <a:moveTo>
                    <a:pt x="0" y="8"/>
                  </a:moveTo>
                  <a:cubicBezTo>
                    <a:pt x="0" y="9"/>
                    <a:pt x="1" y="10"/>
                    <a:pt x="1" y="11"/>
                  </a:cubicBezTo>
                  <a:cubicBezTo>
                    <a:pt x="1" y="8"/>
                    <a:pt x="1" y="5"/>
                    <a:pt x="1" y="2"/>
                  </a:cubicBezTo>
                  <a:cubicBezTo>
                    <a:pt x="1" y="1"/>
                    <a:pt x="1" y="1"/>
                    <a:pt x="1" y="0"/>
                  </a:cubicBezTo>
                  <a:cubicBezTo>
                    <a:pt x="1" y="3"/>
                    <a:pt x="1" y="5"/>
                    <a:pt x="0"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491"/>
            <p:cNvSpPr>
              <a:spLocks/>
            </p:cNvSpPr>
            <p:nvPr/>
          </p:nvSpPr>
          <p:spPr bwMode="auto">
            <a:xfrm>
              <a:off x="2478" y="2211"/>
              <a:ext cx="0" cy="44"/>
            </a:xfrm>
            <a:custGeom>
              <a:avLst/>
              <a:gdLst>
                <a:gd name="T0" fmla="*/ 0 h 11"/>
                <a:gd name="T1" fmla="*/ 2 h 11"/>
                <a:gd name="T2" fmla="*/ 11 h 11"/>
                <a:gd name="T3" fmla="*/ 8 h 11"/>
                <a:gd name="T4" fmla="*/ 0 h 11"/>
              </a:gdLst>
              <a:ahLst/>
              <a:cxnLst>
                <a:cxn ang="0">
                  <a:pos x="0" y="T0"/>
                </a:cxn>
                <a:cxn ang="0">
                  <a:pos x="0" y="T1"/>
                </a:cxn>
                <a:cxn ang="0">
                  <a:pos x="0" y="T2"/>
                </a:cxn>
                <a:cxn ang="0">
                  <a:pos x="0" y="T3"/>
                </a:cxn>
                <a:cxn ang="0">
                  <a:pos x="0" y="T4"/>
                </a:cxn>
              </a:cxnLst>
              <a:rect l="0" t="0" r="r" b="b"/>
              <a:pathLst>
                <a:path h="11">
                  <a:moveTo>
                    <a:pt x="0" y="0"/>
                  </a:moveTo>
                  <a:cubicBezTo>
                    <a:pt x="0" y="1"/>
                    <a:pt x="0" y="1"/>
                    <a:pt x="0" y="2"/>
                  </a:cubicBezTo>
                  <a:cubicBezTo>
                    <a:pt x="0" y="5"/>
                    <a:pt x="0" y="8"/>
                    <a:pt x="0" y="11"/>
                  </a:cubicBezTo>
                  <a:cubicBezTo>
                    <a:pt x="0" y="10"/>
                    <a:pt x="0" y="9"/>
                    <a:pt x="0" y="8"/>
                  </a:cubicBezTo>
                  <a:cubicBezTo>
                    <a:pt x="0" y="5"/>
                    <a:pt x="0" y="3"/>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58" name="Graphic 57" descr="Chat RTL">
            <a:extLst>
              <a:ext uri="{FF2B5EF4-FFF2-40B4-BE49-F238E27FC236}">
                <a16:creationId xmlns:a16="http://schemas.microsoft.com/office/drawing/2014/main" id="{F7BAF3BE-CF02-4295-851F-30A55D9A23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0281" y="2186624"/>
            <a:ext cx="516155" cy="516155"/>
          </a:xfrm>
          <a:prstGeom prst="rect">
            <a:avLst/>
          </a:prstGeom>
        </p:spPr>
      </p:pic>
      <p:sp>
        <p:nvSpPr>
          <p:cNvPr id="7" name="Rectangle 6">
            <a:extLst>
              <a:ext uri="{FF2B5EF4-FFF2-40B4-BE49-F238E27FC236}">
                <a16:creationId xmlns:a16="http://schemas.microsoft.com/office/drawing/2014/main" id="{C33C76C6-7704-4F8A-9F92-B4B4DE666D1B}"/>
              </a:ext>
            </a:extLst>
          </p:cNvPr>
          <p:cNvSpPr/>
          <p:nvPr/>
        </p:nvSpPr>
        <p:spPr>
          <a:xfrm>
            <a:off x="543959" y="2771731"/>
            <a:ext cx="1930922" cy="1815882"/>
          </a:xfrm>
          <a:prstGeom prst="rect">
            <a:avLst/>
          </a:prstGeom>
        </p:spPr>
        <p:txBody>
          <a:bodyPr wrap="square">
            <a:spAutoFit/>
          </a:bodyPr>
          <a:lstStyle/>
          <a:p>
            <a:pPr lvl="0" algn="ctr">
              <a:defRPr/>
            </a:pPr>
            <a:r>
              <a:rPr lang="en-GB" sz="1400" b="1" dirty="0"/>
              <a:t>GET IN TOUCH</a:t>
            </a:r>
          </a:p>
          <a:p>
            <a:pPr lvl="0" algn="ctr">
              <a:defRPr/>
            </a:pPr>
            <a:r>
              <a:rPr lang="en-GB" sz="1400" dirty="0">
                <a:solidFill>
                  <a:prstClr val="black">
                    <a:lumMod val="85000"/>
                    <a:lumOff val="15000"/>
                  </a:prstClr>
                </a:solidFill>
              </a:rPr>
              <a:t>Speak to your Account Manager to make sure you are applying for the best incentive for your needs and to check that you meet the requirements.</a:t>
            </a:r>
          </a:p>
        </p:txBody>
      </p:sp>
      <p:sp>
        <p:nvSpPr>
          <p:cNvPr id="59" name="TextBox 58">
            <a:extLst>
              <a:ext uri="{FF2B5EF4-FFF2-40B4-BE49-F238E27FC236}">
                <a16:creationId xmlns:a16="http://schemas.microsoft.com/office/drawing/2014/main" id="{AE28A3CC-4321-4F17-B169-CEE67A79DA7F}"/>
              </a:ext>
            </a:extLst>
          </p:cNvPr>
          <p:cNvSpPr txBox="1"/>
          <p:nvPr/>
        </p:nvSpPr>
        <p:spPr>
          <a:xfrm>
            <a:off x="2461277" y="3994485"/>
            <a:ext cx="1782904" cy="1384995"/>
          </a:xfrm>
          <a:prstGeom prst="rect">
            <a:avLst/>
          </a:prstGeom>
          <a:noFill/>
        </p:spPr>
        <p:txBody>
          <a:bodyPr wrap="square">
            <a:spAutoFit/>
          </a:bodyPr>
          <a:lstStyle/>
          <a:p>
            <a:pPr lvl="0" algn="ctr">
              <a:defRPr/>
            </a:pPr>
            <a:r>
              <a:rPr lang="en-GB" sz="1400" b="1" dirty="0"/>
              <a:t>APPLY ONLINE</a:t>
            </a:r>
          </a:p>
          <a:p>
            <a:pPr lvl="0" algn="ctr">
              <a:defRPr/>
            </a:pPr>
            <a:r>
              <a:rPr lang="en-GB" sz="1400" dirty="0"/>
              <a:t>Use the link to the online application.  Your application can also be completed by an agent.</a:t>
            </a:r>
          </a:p>
        </p:txBody>
      </p:sp>
      <p:pic>
        <p:nvPicPr>
          <p:cNvPr id="60" name="Graphic 59" descr="Internet">
            <a:extLst>
              <a:ext uri="{FF2B5EF4-FFF2-40B4-BE49-F238E27FC236}">
                <a16:creationId xmlns:a16="http://schemas.microsoft.com/office/drawing/2014/main" id="{D57C94B7-CB27-4EE6-A983-BDB9CEFEE2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5097" y="5413812"/>
            <a:ext cx="516155" cy="516155"/>
          </a:xfrm>
          <a:prstGeom prst="rect">
            <a:avLst/>
          </a:prstGeom>
        </p:spPr>
      </p:pic>
      <p:sp>
        <p:nvSpPr>
          <p:cNvPr id="61" name="TextBox 60">
            <a:extLst>
              <a:ext uri="{FF2B5EF4-FFF2-40B4-BE49-F238E27FC236}">
                <a16:creationId xmlns:a16="http://schemas.microsoft.com/office/drawing/2014/main" id="{AC542342-D167-456C-99F8-02C7F5AED8A4}"/>
              </a:ext>
            </a:extLst>
          </p:cNvPr>
          <p:cNvSpPr txBox="1"/>
          <p:nvPr/>
        </p:nvSpPr>
        <p:spPr>
          <a:xfrm>
            <a:off x="4227469" y="2885453"/>
            <a:ext cx="2003771" cy="954107"/>
          </a:xfrm>
          <a:prstGeom prst="rect">
            <a:avLst/>
          </a:prstGeom>
          <a:noFill/>
        </p:spPr>
        <p:txBody>
          <a:bodyPr wrap="square">
            <a:spAutoFit/>
          </a:bodyPr>
          <a:lstStyle/>
          <a:p>
            <a:pPr algn="ctr">
              <a:defRPr/>
            </a:pPr>
            <a:r>
              <a:rPr lang="en-GB" sz="1400" b="1" dirty="0"/>
              <a:t>WE’LL GET IN TOUCH</a:t>
            </a:r>
          </a:p>
          <a:p>
            <a:pPr algn="ctr">
              <a:defRPr/>
            </a:pPr>
            <a:r>
              <a:rPr lang="en-GB" sz="1400" dirty="0">
                <a:solidFill>
                  <a:schemeClr val="tx1">
                    <a:lumMod val="85000"/>
                    <a:lumOff val="15000"/>
                  </a:schemeClr>
                </a:solidFill>
              </a:rPr>
              <a:t>To discuss your application and check all the detail with you.</a:t>
            </a:r>
          </a:p>
        </p:txBody>
      </p:sp>
      <p:sp>
        <p:nvSpPr>
          <p:cNvPr id="62" name="TextBox 61">
            <a:extLst>
              <a:ext uri="{FF2B5EF4-FFF2-40B4-BE49-F238E27FC236}">
                <a16:creationId xmlns:a16="http://schemas.microsoft.com/office/drawing/2014/main" id="{5F831B4F-F710-438A-ACC4-EE50252F4A0D}"/>
              </a:ext>
            </a:extLst>
          </p:cNvPr>
          <p:cNvSpPr txBox="1"/>
          <p:nvPr/>
        </p:nvSpPr>
        <p:spPr>
          <a:xfrm>
            <a:off x="6098662" y="4534324"/>
            <a:ext cx="1992725" cy="738664"/>
          </a:xfrm>
          <a:prstGeom prst="rect">
            <a:avLst/>
          </a:prstGeom>
          <a:noFill/>
        </p:spPr>
        <p:txBody>
          <a:bodyPr wrap="square">
            <a:spAutoFit/>
          </a:bodyPr>
          <a:lstStyle/>
          <a:p>
            <a:pPr algn="ctr">
              <a:defRPr/>
            </a:pPr>
            <a:r>
              <a:rPr lang="en-GB" sz="1400" b="1" dirty="0"/>
              <a:t>POST YOUR MAILINGS</a:t>
            </a:r>
            <a:endParaRPr lang="en-GB" sz="1400" dirty="0"/>
          </a:p>
          <a:p>
            <a:pPr algn="ctr">
              <a:defRPr/>
            </a:pPr>
            <a:r>
              <a:rPr lang="en-GB" sz="1400" dirty="0">
                <a:solidFill>
                  <a:srgbClr val="000000">
                    <a:lumMod val="85000"/>
                    <a:lumOff val="15000"/>
                  </a:srgbClr>
                </a:solidFill>
              </a:rPr>
              <a:t>Start posting your volume.</a:t>
            </a:r>
          </a:p>
        </p:txBody>
      </p:sp>
      <p:sp>
        <p:nvSpPr>
          <p:cNvPr id="63" name="TextBox 62">
            <a:extLst>
              <a:ext uri="{FF2B5EF4-FFF2-40B4-BE49-F238E27FC236}">
                <a16:creationId xmlns:a16="http://schemas.microsoft.com/office/drawing/2014/main" id="{7648C0B9-583F-4FE7-9927-5A9CB38EBFCE}"/>
              </a:ext>
            </a:extLst>
          </p:cNvPr>
          <p:cNvSpPr txBox="1"/>
          <p:nvPr/>
        </p:nvSpPr>
        <p:spPr>
          <a:xfrm>
            <a:off x="9814795" y="3612037"/>
            <a:ext cx="1975346" cy="1600438"/>
          </a:xfrm>
          <a:prstGeom prst="rect">
            <a:avLst/>
          </a:prstGeom>
          <a:noFill/>
        </p:spPr>
        <p:txBody>
          <a:bodyPr wrap="square">
            <a:spAutoFit/>
          </a:bodyPr>
          <a:lstStyle/>
          <a:p>
            <a:pPr algn="ctr">
              <a:defRPr/>
            </a:pPr>
            <a:r>
              <a:rPr lang="en-GB" sz="1400" b="1" dirty="0"/>
              <a:t>REDEEM YOUR </a:t>
            </a:r>
          </a:p>
          <a:p>
            <a:pPr algn="ctr">
              <a:defRPr/>
            </a:pPr>
            <a:r>
              <a:rPr lang="en-GB" sz="1400" b="1" dirty="0"/>
              <a:t>CREDIT</a:t>
            </a:r>
          </a:p>
          <a:p>
            <a:pPr algn="ctr"/>
            <a:r>
              <a:rPr lang="en-GB" sz="1400" dirty="0"/>
              <a:t>Receive your credit as a voucher or have it paid into a Royal Mail postage account. Credit vouchers are valid for 12 months.</a:t>
            </a:r>
          </a:p>
        </p:txBody>
      </p:sp>
      <p:sp>
        <p:nvSpPr>
          <p:cNvPr id="64" name="TextBox 63">
            <a:extLst>
              <a:ext uri="{FF2B5EF4-FFF2-40B4-BE49-F238E27FC236}">
                <a16:creationId xmlns:a16="http://schemas.microsoft.com/office/drawing/2014/main" id="{7E12C007-524B-4D62-875F-4E878A833B6E}"/>
              </a:ext>
            </a:extLst>
          </p:cNvPr>
          <p:cNvSpPr txBox="1"/>
          <p:nvPr/>
        </p:nvSpPr>
        <p:spPr>
          <a:xfrm>
            <a:off x="7989307" y="2832618"/>
            <a:ext cx="1923017" cy="1600438"/>
          </a:xfrm>
          <a:prstGeom prst="rect">
            <a:avLst/>
          </a:prstGeom>
          <a:noFill/>
        </p:spPr>
        <p:txBody>
          <a:bodyPr wrap="square">
            <a:spAutoFit/>
          </a:bodyPr>
          <a:lstStyle/>
          <a:p>
            <a:pPr algn="ctr">
              <a:defRPr/>
            </a:pPr>
            <a:r>
              <a:rPr lang="en-GB" sz="1400" b="1" dirty="0"/>
              <a:t>APPLY FOR YOUR POSTAGE CREDIT</a:t>
            </a:r>
            <a:endParaRPr lang="en-GB" sz="1400" dirty="0"/>
          </a:p>
          <a:p>
            <a:pPr algn="ctr">
              <a:defRPr/>
            </a:pPr>
            <a:r>
              <a:rPr lang="en-GB" sz="1400" dirty="0">
                <a:solidFill>
                  <a:srgbClr val="000000">
                    <a:lumMod val="85000"/>
                    <a:lumOff val="15000"/>
                  </a:srgbClr>
                </a:solidFill>
              </a:rPr>
              <a:t>When you have completed your activity you will need to apply to Royal Mail for your credit.</a:t>
            </a:r>
          </a:p>
        </p:txBody>
      </p:sp>
      <p:sp>
        <p:nvSpPr>
          <p:cNvPr id="65" name="Block Arc 64">
            <a:extLst>
              <a:ext uri="{FF2B5EF4-FFF2-40B4-BE49-F238E27FC236}">
                <a16:creationId xmlns:a16="http://schemas.microsoft.com/office/drawing/2014/main" id="{47250E8A-DFBF-4799-B45D-F7981BA35235}"/>
              </a:ext>
            </a:extLst>
          </p:cNvPr>
          <p:cNvSpPr>
            <a:spLocks noChangeAspect="1"/>
          </p:cNvSpPr>
          <p:nvPr/>
        </p:nvSpPr>
        <p:spPr>
          <a:xfrm flipV="1">
            <a:off x="9694062" y="3515685"/>
            <a:ext cx="2207250" cy="2207251"/>
          </a:xfrm>
          <a:prstGeom prst="blockArc">
            <a:avLst>
              <a:gd name="adj1" fmla="val 9000000"/>
              <a:gd name="adj2" fmla="val 1800000"/>
              <a:gd name="adj3" fmla="val 3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6" name="Graphic 65" descr="Envelope">
            <a:extLst>
              <a:ext uri="{FF2B5EF4-FFF2-40B4-BE49-F238E27FC236}">
                <a16:creationId xmlns:a16="http://schemas.microsoft.com/office/drawing/2014/main" id="{7D3C5CDC-134E-45C2-9CA3-98E5085418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91475" y="5412396"/>
            <a:ext cx="469232" cy="469232"/>
          </a:xfrm>
          <a:prstGeom prst="rect">
            <a:avLst/>
          </a:prstGeom>
        </p:spPr>
      </p:pic>
      <p:sp>
        <p:nvSpPr>
          <p:cNvPr id="67" name="Oval 66">
            <a:extLst>
              <a:ext uri="{FF2B5EF4-FFF2-40B4-BE49-F238E27FC236}">
                <a16:creationId xmlns:a16="http://schemas.microsoft.com/office/drawing/2014/main" id="{913C6EC6-DAC1-48BD-808A-DE350BC8D7F2}"/>
              </a:ext>
            </a:extLst>
          </p:cNvPr>
          <p:cNvSpPr>
            <a:spLocks noChangeAspect="1"/>
          </p:cNvSpPr>
          <p:nvPr/>
        </p:nvSpPr>
        <p:spPr>
          <a:xfrm>
            <a:off x="10543140" y="5362902"/>
            <a:ext cx="624548" cy="624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 name="Plus" descr="{&quot;Key&quot;:&quot;POWER_USER_SHAPE_ICON&quot;,&quot;Value&quot;:&quot;POWER_USER_SHAPE_ICON_STYLE_1&quot;}">
            <a:extLst>
              <a:ext uri="{FF2B5EF4-FFF2-40B4-BE49-F238E27FC236}">
                <a16:creationId xmlns:a16="http://schemas.microsoft.com/office/drawing/2014/main" id="{F5981FD6-2A17-4EED-AE70-67147C51AE8A}"/>
              </a:ext>
            </a:extLst>
          </p:cNvPr>
          <p:cNvGrpSpPr>
            <a:grpSpLocks noChangeAspect="1"/>
          </p:cNvGrpSpPr>
          <p:nvPr>
            <p:custDataLst>
              <p:tags r:id="rId3"/>
            </p:custDataLst>
          </p:nvPr>
        </p:nvGrpSpPr>
        <p:grpSpPr bwMode="auto">
          <a:xfrm>
            <a:off x="8726087" y="2304543"/>
            <a:ext cx="406708" cy="407907"/>
            <a:chOff x="50" y="50"/>
            <a:chExt cx="339" cy="340"/>
          </a:xfrm>
          <a:solidFill>
            <a:schemeClr val="bg1"/>
          </a:solidFill>
        </p:grpSpPr>
        <p:sp>
          <p:nvSpPr>
            <p:cNvPr id="70" name="Plus">
              <a:extLst>
                <a:ext uri="{FF2B5EF4-FFF2-40B4-BE49-F238E27FC236}">
                  <a16:creationId xmlns:a16="http://schemas.microsoft.com/office/drawing/2014/main" id="{4096E986-0D81-4E3F-B80C-1F24D44CF323}"/>
                </a:ext>
              </a:extLst>
            </p:cNvPr>
            <p:cNvSpPr>
              <a:spLocks/>
            </p:cNvSpPr>
            <p:nvPr>
              <p:custDataLst>
                <p:tags r:id="rId5"/>
              </p:custDataLst>
            </p:nvPr>
          </p:nvSpPr>
          <p:spPr bwMode="auto">
            <a:xfrm>
              <a:off x="135" y="135"/>
              <a:ext cx="169" cy="170"/>
            </a:xfrm>
            <a:custGeom>
              <a:avLst/>
              <a:gdLst>
                <a:gd name="T0" fmla="*/ 50 w 100"/>
                <a:gd name="T1" fmla="*/ 100 h 100"/>
                <a:gd name="T2" fmla="*/ 63 w 100"/>
                <a:gd name="T3" fmla="*/ 88 h 100"/>
                <a:gd name="T4" fmla="*/ 63 w 100"/>
                <a:gd name="T5" fmla="*/ 63 h 100"/>
                <a:gd name="T6" fmla="*/ 88 w 100"/>
                <a:gd name="T7" fmla="*/ 63 h 100"/>
                <a:gd name="T8" fmla="*/ 100 w 100"/>
                <a:gd name="T9" fmla="*/ 50 h 100"/>
                <a:gd name="T10" fmla="*/ 88 w 100"/>
                <a:gd name="T11" fmla="*/ 38 h 100"/>
                <a:gd name="T12" fmla="*/ 63 w 100"/>
                <a:gd name="T13" fmla="*/ 38 h 100"/>
                <a:gd name="T14" fmla="*/ 63 w 100"/>
                <a:gd name="T15" fmla="*/ 13 h 100"/>
                <a:gd name="T16" fmla="*/ 50 w 100"/>
                <a:gd name="T17" fmla="*/ 0 h 100"/>
                <a:gd name="T18" fmla="*/ 38 w 100"/>
                <a:gd name="T19" fmla="*/ 13 h 100"/>
                <a:gd name="T20" fmla="*/ 38 w 100"/>
                <a:gd name="T21" fmla="*/ 38 h 100"/>
                <a:gd name="T22" fmla="*/ 13 w 100"/>
                <a:gd name="T23" fmla="*/ 38 h 100"/>
                <a:gd name="T24" fmla="*/ 0 w 100"/>
                <a:gd name="T25" fmla="*/ 50 h 100"/>
                <a:gd name="T26" fmla="*/ 13 w 100"/>
                <a:gd name="T27" fmla="*/ 63 h 100"/>
                <a:gd name="T28" fmla="*/ 38 w 100"/>
                <a:gd name="T29" fmla="*/ 63 h 100"/>
                <a:gd name="T30" fmla="*/ 38 w 100"/>
                <a:gd name="T31" fmla="*/ 88 h 100"/>
                <a:gd name="T32" fmla="*/ 50 w 100"/>
                <a:gd name="T3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0">
                  <a:moveTo>
                    <a:pt x="50" y="100"/>
                  </a:moveTo>
                  <a:cubicBezTo>
                    <a:pt x="57" y="100"/>
                    <a:pt x="63" y="94"/>
                    <a:pt x="63" y="88"/>
                  </a:cubicBezTo>
                  <a:lnTo>
                    <a:pt x="63" y="63"/>
                  </a:lnTo>
                  <a:lnTo>
                    <a:pt x="88" y="63"/>
                  </a:lnTo>
                  <a:cubicBezTo>
                    <a:pt x="94" y="63"/>
                    <a:pt x="100" y="57"/>
                    <a:pt x="100" y="50"/>
                  </a:cubicBezTo>
                  <a:cubicBezTo>
                    <a:pt x="100" y="43"/>
                    <a:pt x="94" y="38"/>
                    <a:pt x="88" y="38"/>
                  </a:cubicBezTo>
                  <a:lnTo>
                    <a:pt x="63" y="38"/>
                  </a:lnTo>
                  <a:lnTo>
                    <a:pt x="63" y="13"/>
                  </a:lnTo>
                  <a:cubicBezTo>
                    <a:pt x="63" y="6"/>
                    <a:pt x="57" y="0"/>
                    <a:pt x="50" y="0"/>
                  </a:cubicBezTo>
                  <a:cubicBezTo>
                    <a:pt x="43" y="0"/>
                    <a:pt x="38" y="6"/>
                    <a:pt x="38" y="13"/>
                  </a:cubicBezTo>
                  <a:lnTo>
                    <a:pt x="38" y="38"/>
                  </a:lnTo>
                  <a:lnTo>
                    <a:pt x="13" y="38"/>
                  </a:lnTo>
                  <a:cubicBezTo>
                    <a:pt x="6" y="38"/>
                    <a:pt x="0" y="43"/>
                    <a:pt x="0" y="50"/>
                  </a:cubicBezTo>
                  <a:cubicBezTo>
                    <a:pt x="0" y="57"/>
                    <a:pt x="6" y="63"/>
                    <a:pt x="13" y="63"/>
                  </a:cubicBezTo>
                  <a:lnTo>
                    <a:pt x="38" y="63"/>
                  </a:lnTo>
                  <a:lnTo>
                    <a:pt x="38" y="88"/>
                  </a:lnTo>
                  <a:cubicBezTo>
                    <a:pt x="38" y="94"/>
                    <a:pt x="43" y="100"/>
                    <a:pt x="50"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Plus">
              <a:extLst>
                <a:ext uri="{FF2B5EF4-FFF2-40B4-BE49-F238E27FC236}">
                  <a16:creationId xmlns:a16="http://schemas.microsoft.com/office/drawing/2014/main" id="{C6551882-1F73-4723-AE22-BEC175ACB6DF}"/>
                </a:ext>
              </a:extLst>
            </p:cNvPr>
            <p:cNvSpPr>
              <a:spLocks/>
            </p:cNvSpPr>
            <p:nvPr>
              <p:custDataLst>
                <p:tags r:id="rId6"/>
              </p:custDataLst>
            </p:nvPr>
          </p:nvSpPr>
          <p:spPr bwMode="auto">
            <a:xfrm>
              <a:off x="50" y="50"/>
              <a:ext cx="339" cy="340"/>
            </a:xfrm>
            <a:custGeom>
              <a:avLst/>
              <a:gdLst>
                <a:gd name="T0" fmla="*/ 100 w 200"/>
                <a:gd name="T1" fmla="*/ 0 h 200"/>
                <a:gd name="T2" fmla="*/ 0 w 200"/>
                <a:gd name="T3" fmla="*/ 100 h 200"/>
                <a:gd name="T4" fmla="*/ 100 w 200"/>
                <a:gd name="T5" fmla="*/ 200 h 200"/>
                <a:gd name="T6" fmla="*/ 151 w 200"/>
                <a:gd name="T7" fmla="*/ 186 h 200"/>
                <a:gd name="T8" fmla="*/ 156 w 200"/>
                <a:gd name="T9" fmla="*/ 169 h 200"/>
                <a:gd name="T10" fmla="*/ 139 w 200"/>
                <a:gd name="T11" fmla="*/ 164 h 200"/>
                <a:gd name="T12" fmla="*/ 100 w 200"/>
                <a:gd name="T13" fmla="*/ 175 h 200"/>
                <a:gd name="T14" fmla="*/ 25 w 200"/>
                <a:gd name="T15" fmla="*/ 100 h 200"/>
                <a:gd name="T16" fmla="*/ 100 w 200"/>
                <a:gd name="T17" fmla="*/ 25 h 200"/>
                <a:gd name="T18" fmla="*/ 175 w 200"/>
                <a:gd name="T19" fmla="*/ 100 h 200"/>
                <a:gd name="T20" fmla="*/ 164 w 200"/>
                <a:gd name="T21" fmla="*/ 139 h 200"/>
                <a:gd name="T22" fmla="*/ 169 w 200"/>
                <a:gd name="T23" fmla="*/ 156 h 200"/>
                <a:gd name="T24" fmla="*/ 186 w 200"/>
                <a:gd name="T25" fmla="*/ 151 h 200"/>
                <a:gd name="T26" fmla="*/ 200 w 200"/>
                <a:gd name="T27" fmla="*/ 100 h 200"/>
                <a:gd name="T28" fmla="*/ 100 w 200"/>
                <a:gd name="T2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200">
                  <a:moveTo>
                    <a:pt x="100" y="0"/>
                  </a:moveTo>
                  <a:cubicBezTo>
                    <a:pt x="45" y="0"/>
                    <a:pt x="0" y="45"/>
                    <a:pt x="0" y="100"/>
                  </a:cubicBezTo>
                  <a:cubicBezTo>
                    <a:pt x="0" y="155"/>
                    <a:pt x="45" y="200"/>
                    <a:pt x="100" y="200"/>
                  </a:cubicBezTo>
                  <a:cubicBezTo>
                    <a:pt x="118" y="200"/>
                    <a:pt x="136" y="195"/>
                    <a:pt x="151" y="186"/>
                  </a:cubicBezTo>
                  <a:cubicBezTo>
                    <a:pt x="157" y="182"/>
                    <a:pt x="159" y="174"/>
                    <a:pt x="156" y="169"/>
                  </a:cubicBezTo>
                  <a:cubicBezTo>
                    <a:pt x="152" y="163"/>
                    <a:pt x="144" y="161"/>
                    <a:pt x="139" y="164"/>
                  </a:cubicBezTo>
                  <a:cubicBezTo>
                    <a:pt x="127" y="171"/>
                    <a:pt x="114" y="175"/>
                    <a:pt x="100" y="175"/>
                  </a:cubicBezTo>
                  <a:cubicBezTo>
                    <a:pt x="59" y="175"/>
                    <a:pt x="25" y="141"/>
                    <a:pt x="25" y="100"/>
                  </a:cubicBezTo>
                  <a:cubicBezTo>
                    <a:pt x="25" y="59"/>
                    <a:pt x="59" y="25"/>
                    <a:pt x="100" y="25"/>
                  </a:cubicBezTo>
                  <a:cubicBezTo>
                    <a:pt x="141" y="25"/>
                    <a:pt x="175" y="59"/>
                    <a:pt x="175" y="100"/>
                  </a:cubicBezTo>
                  <a:cubicBezTo>
                    <a:pt x="175" y="114"/>
                    <a:pt x="171" y="127"/>
                    <a:pt x="164" y="139"/>
                  </a:cubicBezTo>
                  <a:cubicBezTo>
                    <a:pt x="161" y="144"/>
                    <a:pt x="163" y="152"/>
                    <a:pt x="169" y="156"/>
                  </a:cubicBezTo>
                  <a:cubicBezTo>
                    <a:pt x="174" y="159"/>
                    <a:pt x="182" y="157"/>
                    <a:pt x="186" y="151"/>
                  </a:cubicBezTo>
                  <a:cubicBezTo>
                    <a:pt x="195" y="136"/>
                    <a:pt x="200" y="118"/>
                    <a:pt x="200" y="100"/>
                  </a:cubicBezTo>
                  <a:cubicBezTo>
                    <a:pt x="200" y="45"/>
                    <a:pt x="155" y="0"/>
                    <a:pt x="10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2" name="Accounting" descr="{&quot;Key&quot;:&quot;POWER_USER_SHAPE_ICON&quot;,&quot;Value&quot;:&quot;POWER_USER_SHAPE_ICON_STYLE_1&quot;}">
            <a:extLst>
              <a:ext uri="{FF2B5EF4-FFF2-40B4-BE49-F238E27FC236}">
                <a16:creationId xmlns:a16="http://schemas.microsoft.com/office/drawing/2014/main" id="{ACB6EF9E-6CAD-4652-9DC2-97A60F1AB2A1}"/>
              </a:ext>
            </a:extLst>
          </p:cNvPr>
          <p:cNvGrpSpPr>
            <a:grpSpLocks noChangeAspect="1"/>
          </p:cNvGrpSpPr>
          <p:nvPr>
            <p:custDataLst>
              <p:tags r:id="rId4"/>
            </p:custDataLst>
          </p:nvPr>
        </p:nvGrpSpPr>
        <p:grpSpPr>
          <a:xfrm>
            <a:off x="10647090" y="5477695"/>
            <a:ext cx="482002" cy="407907"/>
            <a:chOff x="2687638" y="138112"/>
            <a:chExt cx="981075" cy="830263"/>
          </a:xfrm>
          <a:solidFill>
            <a:schemeClr val="tx1"/>
          </a:solidFill>
        </p:grpSpPr>
        <p:sp>
          <p:nvSpPr>
            <p:cNvPr id="73" name="Freeform 105">
              <a:extLst>
                <a:ext uri="{FF2B5EF4-FFF2-40B4-BE49-F238E27FC236}">
                  <a16:creationId xmlns:a16="http://schemas.microsoft.com/office/drawing/2014/main" id="{DB3EDAC8-13CF-44E5-90E4-F86A60EB95CA}"/>
                </a:ext>
              </a:extLst>
            </p:cNvPr>
            <p:cNvSpPr>
              <a:spLocks/>
            </p:cNvSpPr>
            <p:nvPr/>
          </p:nvSpPr>
          <p:spPr bwMode="auto">
            <a:xfrm>
              <a:off x="2700338" y="138112"/>
              <a:ext cx="968375" cy="514350"/>
            </a:xfrm>
            <a:custGeom>
              <a:avLst/>
              <a:gdLst>
                <a:gd name="T0" fmla="*/ 1260 w 1272"/>
                <a:gd name="T1" fmla="*/ 388 h 675"/>
                <a:gd name="T2" fmla="*/ 595 w 1272"/>
                <a:gd name="T3" fmla="*/ 4 h 675"/>
                <a:gd name="T4" fmla="*/ 570 w 1272"/>
                <a:gd name="T5" fmla="*/ 4 h 675"/>
                <a:gd name="T6" fmla="*/ 13 w 1272"/>
                <a:gd name="T7" fmla="*/ 328 h 675"/>
                <a:gd name="T8" fmla="*/ 0 w 1272"/>
                <a:gd name="T9" fmla="*/ 350 h 675"/>
                <a:gd name="T10" fmla="*/ 13 w 1272"/>
                <a:gd name="T11" fmla="*/ 371 h 675"/>
                <a:gd name="T12" fmla="*/ 234 w 1272"/>
                <a:gd name="T13" fmla="*/ 499 h 675"/>
                <a:gd name="T14" fmla="*/ 284 w 1272"/>
                <a:gd name="T15" fmla="*/ 470 h 675"/>
                <a:gd name="T16" fmla="*/ 75 w 1272"/>
                <a:gd name="T17" fmla="*/ 350 h 675"/>
                <a:gd name="T18" fmla="*/ 583 w 1272"/>
                <a:gd name="T19" fmla="*/ 55 h 675"/>
                <a:gd name="T20" fmla="*/ 1197 w 1272"/>
                <a:gd name="T21" fmla="*/ 409 h 675"/>
                <a:gd name="T22" fmla="*/ 791 w 1272"/>
                <a:gd name="T23" fmla="*/ 646 h 675"/>
                <a:gd name="T24" fmla="*/ 841 w 1272"/>
                <a:gd name="T25" fmla="*/ 675 h 675"/>
                <a:gd name="T26" fmla="*/ 1260 w 1272"/>
                <a:gd name="T27" fmla="*/ 431 h 675"/>
                <a:gd name="T28" fmla="*/ 1272 w 1272"/>
                <a:gd name="T29" fmla="*/ 409 h 675"/>
                <a:gd name="T30" fmla="*/ 1260 w 1272"/>
                <a:gd name="T31" fmla="*/ 38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2" h="675">
                  <a:moveTo>
                    <a:pt x="1260" y="388"/>
                  </a:moveTo>
                  <a:lnTo>
                    <a:pt x="595" y="4"/>
                  </a:lnTo>
                  <a:cubicBezTo>
                    <a:pt x="588" y="0"/>
                    <a:pt x="578" y="0"/>
                    <a:pt x="570" y="4"/>
                  </a:cubicBezTo>
                  <a:lnTo>
                    <a:pt x="13" y="328"/>
                  </a:lnTo>
                  <a:cubicBezTo>
                    <a:pt x="5" y="333"/>
                    <a:pt x="0" y="341"/>
                    <a:pt x="0" y="350"/>
                  </a:cubicBezTo>
                  <a:cubicBezTo>
                    <a:pt x="0" y="359"/>
                    <a:pt x="5" y="367"/>
                    <a:pt x="13" y="371"/>
                  </a:cubicBezTo>
                  <a:lnTo>
                    <a:pt x="234" y="499"/>
                  </a:lnTo>
                  <a:lnTo>
                    <a:pt x="284" y="470"/>
                  </a:lnTo>
                  <a:lnTo>
                    <a:pt x="75" y="350"/>
                  </a:lnTo>
                  <a:lnTo>
                    <a:pt x="583" y="55"/>
                  </a:lnTo>
                  <a:lnTo>
                    <a:pt x="1197" y="409"/>
                  </a:lnTo>
                  <a:lnTo>
                    <a:pt x="791" y="646"/>
                  </a:lnTo>
                  <a:lnTo>
                    <a:pt x="841" y="675"/>
                  </a:lnTo>
                  <a:lnTo>
                    <a:pt x="1260" y="431"/>
                  </a:lnTo>
                  <a:cubicBezTo>
                    <a:pt x="1268" y="427"/>
                    <a:pt x="1272" y="418"/>
                    <a:pt x="1272" y="409"/>
                  </a:cubicBezTo>
                  <a:cubicBezTo>
                    <a:pt x="1272" y="400"/>
                    <a:pt x="1267" y="392"/>
                    <a:pt x="1260" y="38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106">
              <a:extLst>
                <a:ext uri="{FF2B5EF4-FFF2-40B4-BE49-F238E27FC236}">
                  <a16:creationId xmlns:a16="http://schemas.microsoft.com/office/drawing/2014/main" id="{56D857F4-C8E9-4869-94CC-818C1E2A1C9A}"/>
                </a:ext>
              </a:extLst>
            </p:cNvPr>
            <p:cNvSpPr>
              <a:spLocks/>
            </p:cNvSpPr>
            <p:nvPr/>
          </p:nvSpPr>
          <p:spPr bwMode="auto">
            <a:xfrm>
              <a:off x="3041651" y="296862"/>
              <a:ext cx="296863" cy="111125"/>
            </a:xfrm>
            <a:custGeom>
              <a:avLst/>
              <a:gdLst>
                <a:gd name="T0" fmla="*/ 388 w 388"/>
                <a:gd name="T1" fmla="*/ 45 h 146"/>
                <a:gd name="T2" fmla="*/ 186 w 388"/>
                <a:gd name="T3" fmla="*/ 0 h 146"/>
                <a:gd name="T4" fmla="*/ 0 w 388"/>
                <a:gd name="T5" fmla="*/ 37 h 146"/>
                <a:gd name="T6" fmla="*/ 188 w 388"/>
                <a:gd name="T7" fmla="*/ 146 h 146"/>
                <a:gd name="T8" fmla="*/ 388 w 388"/>
                <a:gd name="T9" fmla="*/ 45 h 146"/>
              </a:gdLst>
              <a:ahLst/>
              <a:cxnLst>
                <a:cxn ang="0">
                  <a:pos x="T0" y="T1"/>
                </a:cxn>
                <a:cxn ang="0">
                  <a:pos x="T2" y="T3"/>
                </a:cxn>
                <a:cxn ang="0">
                  <a:pos x="T4" y="T5"/>
                </a:cxn>
                <a:cxn ang="0">
                  <a:pos x="T6" y="T7"/>
                </a:cxn>
                <a:cxn ang="0">
                  <a:pos x="T8" y="T9"/>
                </a:cxn>
              </a:cxnLst>
              <a:rect l="0" t="0" r="r" b="b"/>
              <a:pathLst>
                <a:path w="388" h="146">
                  <a:moveTo>
                    <a:pt x="388" y="45"/>
                  </a:moveTo>
                  <a:cubicBezTo>
                    <a:pt x="333" y="16"/>
                    <a:pt x="262" y="0"/>
                    <a:pt x="186" y="0"/>
                  </a:cubicBezTo>
                  <a:cubicBezTo>
                    <a:pt x="118" y="0"/>
                    <a:pt x="52" y="13"/>
                    <a:pt x="0" y="37"/>
                  </a:cubicBezTo>
                  <a:lnTo>
                    <a:pt x="188" y="146"/>
                  </a:lnTo>
                  <a:lnTo>
                    <a:pt x="388"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107">
              <a:extLst>
                <a:ext uri="{FF2B5EF4-FFF2-40B4-BE49-F238E27FC236}">
                  <a16:creationId xmlns:a16="http://schemas.microsoft.com/office/drawing/2014/main" id="{E82AB3B2-F25C-4D27-AA05-285E743172D1}"/>
                </a:ext>
              </a:extLst>
            </p:cNvPr>
            <p:cNvSpPr>
              <a:spLocks/>
            </p:cNvSpPr>
            <p:nvPr/>
          </p:nvSpPr>
          <p:spPr bwMode="auto">
            <a:xfrm>
              <a:off x="3209926" y="350837"/>
              <a:ext cx="204788" cy="196850"/>
            </a:xfrm>
            <a:custGeom>
              <a:avLst/>
              <a:gdLst>
                <a:gd name="T0" fmla="*/ 81 w 267"/>
                <a:gd name="T1" fmla="*/ 257 h 257"/>
                <a:gd name="T2" fmla="*/ 163 w 267"/>
                <a:gd name="T3" fmla="*/ 227 h 257"/>
                <a:gd name="T4" fmla="*/ 264 w 267"/>
                <a:gd name="T5" fmla="*/ 109 h 257"/>
                <a:gd name="T6" fmla="*/ 209 w 267"/>
                <a:gd name="T7" fmla="*/ 0 h 257"/>
                <a:gd name="T8" fmla="*/ 0 w 267"/>
                <a:gd name="T9" fmla="*/ 105 h 257"/>
                <a:gd name="T10" fmla="*/ 81 w 267"/>
                <a:gd name="T11" fmla="*/ 257 h 257"/>
              </a:gdLst>
              <a:ahLst/>
              <a:cxnLst>
                <a:cxn ang="0">
                  <a:pos x="T0" y="T1"/>
                </a:cxn>
                <a:cxn ang="0">
                  <a:pos x="T2" y="T3"/>
                </a:cxn>
                <a:cxn ang="0">
                  <a:pos x="T4" y="T5"/>
                </a:cxn>
                <a:cxn ang="0">
                  <a:pos x="T6" y="T7"/>
                </a:cxn>
                <a:cxn ang="0">
                  <a:pos x="T8" y="T9"/>
                </a:cxn>
                <a:cxn ang="0">
                  <a:pos x="T10" y="T11"/>
                </a:cxn>
              </a:cxnLst>
              <a:rect l="0" t="0" r="r" b="b"/>
              <a:pathLst>
                <a:path w="267" h="257">
                  <a:moveTo>
                    <a:pt x="81" y="257"/>
                  </a:moveTo>
                  <a:cubicBezTo>
                    <a:pt x="111" y="250"/>
                    <a:pt x="138" y="240"/>
                    <a:pt x="163" y="227"/>
                  </a:cubicBezTo>
                  <a:cubicBezTo>
                    <a:pt x="223" y="197"/>
                    <a:pt x="259" y="155"/>
                    <a:pt x="264" y="109"/>
                  </a:cubicBezTo>
                  <a:cubicBezTo>
                    <a:pt x="267" y="70"/>
                    <a:pt x="248" y="32"/>
                    <a:pt x="209" y="0"/>
                  </a:cubicBezTo>
                  <a:lnTo>
                    <a:pt x="0" y="105"/>
                  </a:lnTo>
                  <a:lnTo>
                    <a:pt x="81" y="2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108">
              <a:extLst>
                <a:ext uri="{FF2B5EF4-FFF2-40B4-BE49-F238E27FC236}">
                  <a16:creationId xmlns:a16="http://schemas.microsoft.com/office/drawing/2014/main" id="{E4877E6C-275A-49DA-BBAB-A5E9F29605E2}"/>
                </a:ext>
              </a:extLst>
            </p:cNvPr>
            <p:cNvSpPr>
              <a:spLocks/>
            </p:cNvSpPr>
            <p:nvPr/>
          </p:nvSpPr>
          <p:spPr bwMode="auto">
            <a:xfrm>
              <a:off x="2943226" y="344487"/>
              <a:ext cx="285750" cy="212725"/>
            </a:xfrm>
            <a:custGeom>
              <a:avLst/>
              <a:gdLst>
                <a:gd name="T0" fmla="*/ 317 w 375"/>
                <a:gd name="T1" fmla="*/ 279 h 279"/>
                <a:gd name="T2" fmla="*/ 375 w 375"/>
                <a:gd name="T3" fmla="*/ 275 h 279"/>
                <a:gd name="T4" fmla="*/ 291 w 375"/>
                <a:gd name="T5" fmla="*/ 118 h 279"/>
                <a:gd name="T6" fmla="*/ 85 w 375"/>
                <a:gd name="T7" fmla="*/ 0 h 279"/>
                <a:gd name="T8" fmla="*/ 32 w 375"/>
                <a:gd name="T9" fmla="*/ 159 h 279"/>
                <a:gd name="T10" fmla="*/ 154 w 375"/>
                <a:gd name="T11" fmla="*/ 155 h 279"/>
                <a:gd name="T12" fmla="*/ 304 w 375"/>
                <a:gd name="T13" fmla="*/ 277 h 279"/>
                <a:gd name="T14" fmla="*/ 317 w 375"/>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279">
                  <a:moveTo>
                    <a:pt x="317" y="279"/>
                  </a:moveTo>
                  <a:cubicBezTo>
                    <a:pt x="336" y="279"/>
                    <a:pt x="356" y="278"/>
                    <a:pt x="375" y="275"/>
                  </a:cubicBezTo>
                  <a:lnTo>
                    <a:pt x="291" y="118"/>
                  </a:lnTo>
                  <a:lnTo>
                    <a:pt x="85" y="0"/>
                  </a:lnTo>
                  <a:cubicBezTo>
                    <a:pt x="21" y="44"/>
                    <a:pt x="0" y="101"/>
                    <a:pt x="32" y="159"/>
                  </a:cubicBezTo>
                  <a:cubicBezTo>
                    <a:pt x="72" y="133"/>
                    <a:pt x="119" y="133"/>
                    <a:pt x="154" y="155"/>
                  </a:cubicBezTo>
                  <a:lnTo>
                    <a:pt x="304" y="277"/>
                  </a:lnTo>
                  <a:cubicBezTo>
                    <a:pt x="304" y="277"/>
                    <a:pt x="307" y="279"/>
                    <a:pt x="317" y="27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109">
              <a:extLst>
                <a:ext uri="{FF2B5EF4-FFF2-40B4-BE49-F238E27FC236}">
                  <a16:creationId xmlns:a16="http://schemas.microsoft.com/office/drawing/2014/main" id="{8A6321BE-888D-4ABF-B269-C7C4F834BDF3}"/>
                </a:ext>
              </a:extLst>
            </p:cNvPr>
            <p:cNvSpPr>
              <a:spLocks noEditPoints="1"/>
            </p:cNvSpPr>
            <p:nvPr/>
          </p:nvSpPr>
          <p:spPr bwMode="auto">
            <a:xfrm>
              <a:off x="2687638" y="484187"/>
              <a:ext cx="684213" cy="484188"/>
            </a:xfrm>
            <a:custGeom>
              <a:avLst/>
              <a:gdLst>
                <a:gd name="T0" fmla="*/ 848 w 898"/>
                <a:gd name="T1" fmla="*/ 363 h 635"/>
                <a:gd name="T2" fmla="*/ 472 w 898"/>
                <a:gd name="T3" fmla="*/ 580 h 635"/>
                <a:gd name="T4" fmla="*/ 466 w 898"/>
                <a:gd name="T5" fmla="*/ 581 h 635"/>
                <a:gd name="T6" fmla="*/ 459 w 898"/>
                <a:gd name="T7" fmla="*/ 580 h 635"/>
                <a:gd name="T8" fmla="*/ 178 w 898"/>
                <a:gd name="T9" fmla="*/ 417 h 635"/>
                <a:gd name="T10" fmla="*/ 50 w 898"/>
                <a:gd name="T11" fmla="*/ 308 h 635"/>
                <a:gd name="T12" fmla="*/ 50 w 898"/>
                <a:gd name="T13" fmla="*/ 275 h 635"/>
                <a:gd name="T14" fmla="*/ 426 w 898"/>
                <a:gd name="T15" fmla="*/ 58 h 635"/>
                <a:gd name="T16" fmla="*/ 433 w 898"/>
                <a:gd name="T17" fmla="*/ 56 h 635"/>
                <a:gd name="T18" fmla="*/ 438 w 898"/>
                <a:gd name="T19" fmla="*/ 57 h 635"/>
                <a:gd name="T20" fmla="*/ 579 w 898"/>
                <a:gd name="T21" fmla="*/ 174 h 635"/>
                <a:gd name="T22" fmla="*/ 848 w 898"/>
                <a:gd name="T23" fmla="*/ 330 h 635"/>
                <a:gd name="T24" fmla="*/ 848 w 898"/>
                <a:gd name="T25" fmla="*/ 363 h 635"/>
                <a:gd name="T26" fmla="*/ 497 w 898"/>
                <a:gd name="T27" fmla="*/ 623 h 635"/>
                <a:gd name="T28" fmla="*/ 873 w 898"/>
                <a:gd name="T29" fmla="*/ 406 h 635"/>
                <a:gd name="T30" fmla="*/ 898 w 898"/>
                <a:gd name="T31" fmla="*/ 363 h 635"/>
                <a:gd name="T32" fmla="*/ 898 w 898"/>
                <a:gd name="T33" fmla="*/ 330 h 635"/>
                <a:gd name="T34" fmla="*/ 873 w 898"/>
                <a:gd name="T35" fmla="*/ 287 h 635"/>
                <a:gd name="T36" fmla="*/ 608 w 898"/>
                <a:gd name="T37" fmla="*/ 133 h 635"/>
                <a:gd name="T38" fmla="*/ 470 w 898"/>
                <a:gd name="T39" fmla="*/ 19 h 635"/>
                <a:gd name="T40" fmla="*/ 401 w 898"/>
                <a:gd name="T41" fmla="*/ 14 h 635"/>
                <a:gd name="T42" fmla="*/ 25 w 898"/>
                <a:gd name="T43" fmla="*/ 231 h 635"/>
                <a:gd name="T44" fmla="*/ 0 w 898"/>
                <a:gd name="T45" fmla="*/ 274 h 635"/>
                <a:gd name="T46" fmla="*/ 0 w 898"/>
                <a:gd name="T47" fmla="*/ 307 h 635"/>
                <a:gd name="T48" fmla="*/ 18 w 898"/>
                <a:gd name="T49" fmla="*/ 346 h 635"/>
                <a:gd name="T50" fmla="*/ 146 w 898"/>
                <a:gd name="T51" fmla="*/ 455 h 635"/>
                <a:gd name="T52" fmla="*/ 153 w 898"/>
                <a:gd name="T53" fmla="*/ 460 h 635"/>
                <a:gd name="T54" fmla="*/ 434 w 898"/>
                <a:gd name="T55" fmla="*/ 623 h 635"/>
                <a:gd name="T56" fmla="*/ 497 w 898"/>
                <a:gd name="T57" fmla="*/ 6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8" h="635">
                  <a:moveTo>
                    <a:pt x="848" y="363"/>
                  </a:moveTo>
                  <a:lnTo>
                    <a:pt x="472" y="580"/>
                  </a:lnTo>
                  <a:cubicBezTo>
                    <a:pt x="470" y="581"/>
                    <a:pt x="468" y="581"/>
                    <a:pt x="466" y="581"/>
                  </a:cubicBezTo>
                  <a:cubicBezTo>
                    <a:pt x="464" y="581"/>
                    <a:pt x="461" y="581"/>
                    <a:pt x="459" y="580"/>
                  </a:cubicBezTo>
                  <a:lnTo>
                    <a:pt x="178" y="417"/>
                  </a:lnTo>
                  <a:lnTo>
                    <a:pt x="50" y="308"/>
                  </a:lnTo>
                  <a:lnTo>
                    <a:pt x="50" y="275"/>
                  </a:lnTo>
                  <a:lnTo>
                    <a:pt x="426" y="58"/>
                  </a:lnTo>
                  <a:cubicBezTo>
                    <a:pt x="427" y="57"/>
                    <a:pt x="430" y="56"/>
                    <a:pt x="433" y="56"/>
                  </a:cubicBezTo>
                  <a:cubicBezTo>
                    <a:pt x="435" y="56"/>
                    <a:pt x="437" y="56"/>
                    <a:pt x="438" y="57"/>
                  </a:cubicBezTo>
                  <a:lnTo>
                    <a:pt x="579" y="174"/>
                  </a:lnTo>
                  <a:lnTo>
                    <a:pt x="848" y="330"/>
                  </a:lnTo>
                  <a:lnTo>
                    <a:pt x="848" y="363"/>
                  </a:lnTo>
                  <a:close/>
                  <a:moveTo>
                    <a:pt x="497" y="623"/>
                  </a:moveTo>
                  <a:lnTo>
                    <a:pt x="873" y="406"/>
                  </a:lnTo>
                  <a:cubicBezTo>
                    <a:pt x="889" y="397"/>
                    <a:pt x="898" y="380"/>
                    <a:pt x="898" y="363"/>
                  </a:cubicBezTo>
                  <a:lnTo>
                    <a:pt x="898" y="330"/>
                  </a:lnTo>
                  <a:cubicBezTo>
                    <a:pt x="898" y="312"/>
                    <a:pt x="888" y="296"/>
                    <a:pt x="873" y="287"/>
                  </a:cubicBezTo>
                  <a:lnTo>
                    <a:pt x="608" y="133"/>
                  </a:lnTo>
                  <a:lnTo>
                    <a:pt x="470" y="19"/>
                  </a:lnTo>
                  <a:cubicBezTo>
                    <a:pt x="453" y="5"/>
                    <a:pt x="431" y="0"/>
                    <a:pt x="401" y="14"/>
                  </a:cubicBezTo>
                  <a:lnTo>
                    <a:pt x="25" y="231"/>
                  </a:lnTo>
                  <a:cubicBezTo>
                    <a:pt x="10" y="240"/>
                    <a:pt x="0" y="257"/>
                    <a:pt x="0" y="274"/>
                  </a:cubicBezTo>
                  <a:lnTo>
                    <a:pt x="0" y="307"/>
                  </a:lnTo>
                  <a:cubicBezTo>
                    <a:pt x="0" y="322"/>
                    <a:pt x="7" y="336"/>
                    <a:pt x="18" y="346"/>
                  </a:cubicBezTo>
                  <a:lnTo>
                    <a:pt x="146" y="455"/>
                  </a:lnTo>
                  <a:cubicBezTo>
                    <a:pt x="148" y="457"/>
                    <a:pt x="151" y="458"/>
                    <a:pt x="153" y="460"/>
                  </a:cubicBezTo>
                  <a:lnTo>
                    <a:pt x="434" y="623"/>
                  </a:lnTo>
                  <a:cubicBezTo>
                    <a:pt x="456" y="635"/>
                    <a:pt x="477" y="635"/>
                    <a:pt x="497" y="6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110">
              <a:extLst>
                <a:ext uri="{FF2B5EF4-FFF2-40B4-BE49-F238E27FC236}">
                  <a16:creationId xmlns:a16="http://schemas.microsoft.com/office/drawing/2014/main" id="{8860BA8E-6841-45F9-8292-88055167C4D3}"/>
                </a:ext>
              </a:extLst>
            </p:cNvPr>
            <p:cNvSpPr>
              <a:spLocks/>
            </p:cNvSpPr>
            <p:nvPr/>
          </p:nvSpPr>
          <p:spPr bwMode="auto">
            <a:xfrm>
              <a:off x="3138488" y="717550"/>
              <a:ext cx="93663" cy="55563"/>
            </a:xfrm>
            <a:custGeom>
              <a:avLst/>
              <a:gdLst>
                <a:gd name="T0" fmla="*/ 22 w 123"/>
                <a:gd name="T1" fmla="*/ 59 h 72"/>
                <a:gd name="T2" fmla="*/ 101 w 123"/>
                <a:gd name="T3" fmla="*/ 59 h 72"/>
                <a:gd name="T4" fmla="*/ 101 w 123"/>
                <a:gd name="T5" fmla="*/ 13 h 72"/>
                <a:gd name="T6" fmla="*/ 22 w 123"/>
                <a:gd name="T7" fmla="*/ 13 h 72"/>
                <a:gd name="T8" fmla="*/ 22 w 123"/>
                <a:gd name="T9" fmla="*/ 59 h 72"/>
              </a:gdLst>
              <a:ahLst/>
              <a:cxnLst>
                <a:cxn ang="0">
                  <a:pos x="T0" y="T1"/>
                </a:cxn>
                <a:cxn ang="0">
                  <a:pos x="T2" y="T3"/>
                </a:cxn>
                <a:cxn ang="0">
                  <a:pos x="T4" y="T5"/>
                </a:cxn>
                <a:cxn ang="0">
                  <a:pos x="T6" y="T7"/>
                </a:cxn>
                <a:cxn ang="0">
                  <a:pos x="T8" y="T9"/>
                </a:cxn>
              </a:cxnLst>
              <a:rect l="0" t="0" r="r" b="b"/>
              <a:pathLst>
                <a:path w="123" h="72">
                  <a:moveTo>
                    <a:pt x="22" y="59"/>
                  </a:moveTo>
                  <a:cubicBezTo>
                    <a:pt x="44" y="72"/>
                    <a:pt x="79" y="72"/>
                    <a:pt x="101" y="59"/>
                  </a:cubicBezTo>
                  <a:cubicBezTo>
                    <a:pt x="123" y="46"/>
                    <a:pt x="123" y="26"/>
                    <a:pt x="101" y="13"/>
                  </a:cubicBezTo>
                  <a:cubicBezTo>
                    <a:pt x="80" y="0"/>
                    <a:pt x="44" y="0"/>
                    <a:pt x="22" y="13"/>
                  </a:cubicBezTo>
                  <a:cubicBezTo>
                    <a:pt x="0" y="26"/>
                    <a:pt x="0" y="46"/>
                    <a:pt x="22" y="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111">
              <a:extLst>
                <a:ext uri="{FF2B5EF4-FFF2-40B4-BE49-F238E27FC236}">
                  <a16:creationId xmlns:a16="http://schemas.microsoft.com/office/drawing/2014/main" id="{4DBDA741-5030-4CE9-8FED-18AC0A92D807}"/>
                </a:ext>
              </a:extLst>
            </p:cNvPr>
            <p:cNvSpPr>
              <a:spLocks/>
            </p:cNvSpPr>
            <p:nvPr/>
          </p:nvSpPr>
          <p:spPr bwMode="auto">
            <a:xfrm>
              <a:off x="3036888" y="658812"/>
              <a:ext cx="93663" cy="53975"/>
            </a:xfrm>
            <a:custGeom>
              <a:avLst/>
              <a:gdLst>
                <a:gd name="T0" fmla="*/ 101 w 123"/>
                <a:gd name="T1" fmla="*/ 12 h 71"/>
                <a:gd name="T2" fmla="*/ 22 w 123"/>
                <a:gd name="T3" fmla="*/ 12 h 71"/>
                <a:gd name="T4" fmla="*/ 21 w 123"/>
                <a:gd name="T5" fmla="*/ 58 h 71"/>
                <a:gd name="T6" fmla="*/ 101 w 123"/>
                <a:gd name="T7" fmla="*/ 58 h 71"/>
                <a:gd name="T8" fmla="*/ 101 w 123"/>
                <a:gd name="T9" fmla="*/ 12 h 71"/>
              </a:gdLst>
              <a:ahLst/>
              <a:cxnLst>
                <a:cxn ang="0">
                  <a:pos x="T0" y="T1"/>
                </a:cxn>
                <a:cxn ang="0">
                  <a:pos x="T2" y="T3"/>
                </a:cxn>
                <a:cxn ang="0">
                  <a:pos x="T4" y="T5"/>
                </a:cxn>
                <a:cxn ang="0">
                  <a:pos x="T6" y="T7"/>
                </a:cxn>
                <a:cxn ang="0">
                  <a:pos x="T8" y="T9"/>
                </a:cxn>
              </a:cxnLst>
              <a:rect l="0" t="0" r="r" b="b"/>
              <a:pathLst>
                <a:path w="123" h="71">
                  <a:moveTo>
                    <a:pt x="101" y="12"/>
                  </a:moveTo>
                  <a:cubicBezTo>
                    <a:pt x="79" y="0"/>
                    <a:pt x="44" y="0"/>
                    <a:pt x="22" y="12"/>
                  </a:cubicBezTo>
                  <a:cubicBezTo>
                    <a:pt x="0" y="25"/>
                    <a:pt x="0" y="46"/>
                    <a:pt x="21" y="58"/>
                  </a:cubicBezTo>
                  <a:cubicBezTo>
                    <a:pt x="43" y="71"/>
                    <a:pt x="79" y="71"/>
                    <a:pt x="101" y="58"/>
                  </a:cubicBezTo>
                  <a:cubicBezTo>
                    <a:pt x="122" y="46"/>
                    <a:pt x="123" y="25"/>
                    <a:pt x="10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112">
              <a:extLst>
                <a:ext uri="{FF2B5EF4-FFF2-40B4-BE49-F238E27FC236}">
                  <a16:creationId xmlns:a16="http://schemas.microsoft.com/office/drawing/2014/main" id="{09AC28CE-2957-4AD9-B57A-CB3C6E46D888}"/>
                </a:ext>
              </a:extLst>
            </p:cNvPr>
            <p:cNvSpPr>
              <a:spLocks/>
            </p:cNvSpPr>
            <p:nvPr/>
          </p:nvSpPr>
          <p:spPr bwMode="auto">
            <a:xfrm>
              <a:off x="3014663" y="788987"/>
              <a:ext cx="95250" cy="53975"/>
            </a:xfrm>
            <a:custGeom>
              <a:avLst/>
              <a:gdLst>
                <a:gd name="T0" fmla="*/ 101 w 123"/>
                <a:gd name="T1" fmla="*/ 12 h 71"/>
                <a:gd name="T2" fmla="*/ 22 w 123"/>
                <a:gd name="T3" fmla="*/ 12 h 71"/>
                <a:gd name="T4" fmla="*/ 22 w 123"/>
                <a:gd name="T5" fmla="*/ 58 h 71"/>
                <a:gd name="T6" fmla="*/ 101 w 123"/>
                <a:gd name="T7" fmla="*/ 58 h 71"/>
                <a:gd name="T8" fmla="*/ 101 w 123"/>
                <a:gd name="T9" fmla="*/ 12 h 71"/>
              </a:gdLst>
              <a:ahLst/>
              <a:cxnLst>
                <a:cxn ang="0">
                  <a:pos x="T0" y="T1"/>
                </a:cxn>
                <a:cxn ang="0">
                  <a:pos x="T2" y="T3"/>
                </a:cxn>
                <a:cxn ang="0">
                  <a:pos x="T4" y="T5"/>
                </a:cxn>
                <a:cxn ang="0">
                  <a:pos x="T6" y="T7"/>
                </a:cxn>
                <a:cxn ang="0">
                  <a:pos x="T8" y="T9"/>
                </a:cxn>
              </a:cxnLst>
              <a:rect l="0" t="0" r="r" b="b"/>
              <a:pathLst>
                <a:path w="123" h="71">
                  <a:moveTo>
                    <a:pt x="101" y="12"/>
                  </a:moveTo>
                  <a:cubicBezTo>
                    <a:pt x="80" y="0"/>
                    <a:pt x="44" y="0"/>
                    <a:pt x="22" y="12"/>
                  </a:cubicBezTo>
                  <a:cubicBezTo>
                    <a:pt x="0" y="25"/>
                    <a:pt x="0" y="45"/>
                    <a:pt x="22" y="58"/>
                  </a:cubicBezTo>
                  <a:cubicBezTo>
                    <a:pt x="44" y="71"/>
                    <a:pt x="79" y="71"/>
                    <a:pt x="101" y="58"/>
                  </a:cubicBezTo>
                  <a:cubicBezTo>
                    <a:pt x="123" y="45"/>
                    <a:pt x="123" y="25"/>
                    <a:pt x="10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113">
              <a:extLst>
                <a:ext uri="{FF2B5EF4-FFF2-40B4-BE49-F238E27FC236}">
                  <a16:creationId xmlns:a16="http://schemas.microsoft.com/office/drawing/2014/main" id="{D999A5F1-BCB9-4A10-883D-624A4555541D}"/>
                </a:ext>
              </a:extLst>
            </p:cNvPr>
            <p:cNvSpPr>
              <a:spLocks/>
            </p:cNvSpPr>
            <p:nvPr/>
          </p:nvSpPr>
          <p:spPr bwMode="auto">
            <a:xfrm>
              <a:off x="2914651" y="730250"/>
              <a:ext cx="92075" cy="53975"/>
            </a:xfrm>
            <a:custGeom>
              <a:avLst/>
              <a:gdLst>
                <a:gd name="T0" fmla="*/ 101 w 122"/>
                <a:gd name="T1" fmla="*/ 12 h 71"/>
                <a:gd name="T2" fmla="*/ 22 w 122"/>
                <a:gd name="T3" fmla="*/ 12 h 71"/>
                <a:gd name="T4" fmla="*/ 21 w 122"/>
                <a:gd name="T5" fmla="*/ 58 h 71"/>
                <a:gd name="T6" fmla="*/ 100 w 122"/>
                <a:gd name="T7" fmla="*/ 58 h 71"/>
                <a:gd name="T8" fmla="*/ 101 w 122"/>
                <a:gd name="T9" fmla="*/ 12 h 71"/>
              </a:gdLst>
              <a:ahLst/>
              <a:cxnLst>
                <a:cxn ang="0">
                  <a:pos x="T0" y="T1"/>
                </a:cxn>
                <a:cxn ang="0">
                  <a:pos x="T2" y="T3"/>
                </a:cxn>
                <a:cxn ang="0">
                  <a:pos x="T4" y="T5"/>
                </a:cxn>
                <a:cxn ang="0">
                  <a:pos x="T6" y="T7"/>
                </a:cxn>
                <a:cxn ang="0">
                  <a:pos x="T8" y="T9"/>
                </a:cxn>
              </a:cxnLst>
              <a:rect l="0" t="0" r="r" b="b"/>
              <a:pathLst>
                <a:path w="122" h="71">
                  <a:moveTo>
                    <a:pt x="101" y="12"/>
                  </a:moveTo>
                  <a:cubicBezTo>
                    <a:pt x="79" y="0"/>
                    <a:pt x="43" y="0"/>
                    <a:pt x="22" y="12"/>
                  </a:cubicBezTo>
                  <a:cubicBezTo>
                    <a:pt x="0" y="25"/>
                    <a:pt x="0" y="46"/>
                    <a:pt x="21" y="58"/>
                  </a:cubicBezTo>
                  <a:cubicBezTo>
                    <a:pt x="43" y="71"/>
                    <a:pt x="79" y="71"/>
                    <a:pt x="100" y="58"/>
                  </a:cubicBezTo>
                  <a:cubicBezTo>
                    <a:pt x="122" y="46"/>
                    <a:pt x="122" y="25"/>
                    <a:pt x="101" y="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114">
              <a:extLst>
                <a:ext uri="{FF2B5EF4-FFF2-40B4-BE49-F238E27FC236}">
                  <a16:creationId xmlns:a16="http://schemas.microsoft.com/office/drawing/2014/main" id="{69265806-8826-465E-8626-FDB1611E0CE6}"/>
                </a:ext>
              </a:extLst>
            </p:cNvPr>
            <p:cNvSpPr>
              <a:spLocks/>
            </p:cNvSpPr>
            <p:nvPr/>
          </p:nvSpPr>
          <p:spPr bwMode="auto">
            <a:xfrm>
              <a:off x="2794001" y="568325"/>
              <a:ext cx="268288" cy="165100"/>
            </a:xfrm>
            <a:custGeom>
              <a:avLst/>
              <a:gdLst>
                <a:gd name="T0" fmla="*/ 347 w 353"/>
                <a:gd name="T1" fmla="*/ 48 h 216"/>
                <a:gd name="T2" fmla="*/ 292 w 353"/>
                <a:gd name="T3" fmla="*/ 3 h 216"/>
                <a:gd name="T4" fmla="*/ 270 w 353"/>
                <a:gd name="T5" fmla="*/ 3 h 216"/>
                <a:gd name="T6" fmla="*/ 6 w 353"/>
                <a:gd name="T7" fmla="*/ 156 h 216"/>
                <a:gd name="T8" fmla="*/ 6 w 353"/>
                <a:gd name="T9" fmla="*/ 168 h 216"/>
                <a:gd name="T10" fmla="*/ 61 w 353"/>
                <a:gd name="T11" fmla="*/ 213 h 216"/>
                <a:gd name="T12" fmla="*/ 83 w 353"/>
                <a:gd name="T13" fmla="*/ 213 h 216"/>
                <a:gd name="T14" fmla="*/ 347 w 353"/>
                <a:gd name="T15" fmla="*/ 60 h 216"/>
                <a:gd name="T16" fmla="*/ 347 w 353"/>
                <a:gd name="T17"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16">
                  <a:moveTo>
                    <a:pt x="347" y="48"/>
                  </a:moveTo>
                  <a:lnTo>
                    <a:pt x="292" y="3"/>
                  </a:lnTo>
                  <a:cubicBezTo>
                    <a:pt x="286" y="0"/>
                    <a:pt x="276" y="0"/>
                    <a:pt x="270" y="3"/>
                  </a:cubicBezTo>
                  <a:lnTo>
                    <a:pt x="6" y="156"/>
                  </a:lnTo>
                  <a:cubicBezTo>
                    <a:pt x="0" y="159"/>
                    <a:pt x="2" y="164"/>
                    <a:pt x="6" y="168"/>
                  </a:cubicBezTo>
                  <a:lnTo>
                    <a:pt x="61" y="213"/>
                  </a:lnTo>
                  <a:cubicBezTo>
                    <a:pt x="67" y="216"/>
                    <a:pt x="77" y="216"/>
                    <a:pt x="83" y="213"/>
                  </a:cubicBezTo>
                  <a:lnTo>
                    <a:pt x="347" y="60"/>
                  </a:lnTo>
                  <a:cubicBezTo>
                    <a:pt x="353" y="57"/>
                    <a:pt x="352" y="51"/>
                    <a:pt x="347" y="4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7" name="TextBox 86">
            <a:extLst>
              <a:ext uri="{FF2B5EF4-FFF2-40B4-BE49-F238E27FC236}">
                <a16:creationId xmlns:a16="http://schemas.microsoft.com/office/drawing/2014/main" id="{A74B3505-8000-4585-9FF1-A22BE7968B40}"/>
              </a:ext>
            </a:extLst>
          </p:cNvPr>
          <p:cNvSpPr txBox="1"/>
          <p:nvPr/>
        </p:nvSpPr>
        <p:spPr>
          <a:xfrm>
            <a:off x="5114183" y="6605343"/>
            <a:ext cx="1967205" cy="261610"/>
          </a:xfrm>
          <a:prstGeom prst="rect">
            <a:avLst/>
          </a:prstGeom>
          <a:noFill/>
        </p:spPr>
        <p:txBody>
          <a:bodyPr wrap="none" rtlCol="0">
            <a:spAutoFit/>
          </a:bodyPr>
          <a:lstStyle/>
          <a:p>
            <a:pPr lvl="0" defTabSz="457200">
              <a:defRPr/>
            </a:pPr>
            <a:r>
              <a:rPr lang="en-GB" sz="1100" dirty="0"/>
              <a:t>Full terms and conditions apply</a:t>
            </a:r>
          </a:p>
        </p:txBody>
      </p:sp>
      <p:sp>
        <p:nvSpPr>
          <p:cNvPr id="11" name="Action Button: Go to End 10">
            <a:hlinkClick r:id="rId15" highlightClick="1"/>
            <a:extLst>
              <a:ext uri="{FF2B5EF4-FFF2-40B4-BE49-F238E27FC236}">
                <a16:creationId xmlns:a16="http://schemas.microsoft.com/office/drawing/2014/main" id="{95F6B0E3-7B49-4107-8627-7EE9C78D8C43}"/>
              </a:ext>
            </a:extLst>
          </p:cNvPr>
          <p:cNvSpPr/>
          <p:nvPr/>
        </p:nvSpPr>
        <p:spPr>
          <a:xfrm>
            <a:off x="543959" y="1377799"/>
            <a:ext cx="475404" cy="42576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0BD962ED-9450-41DF-B64D-6F6BE78C3959}"/>
              </a:ext>
            </a:extLst>
          </p:cNvPr>
          <p:cNvSpPr/>
          <p:nvPr/>
        </p:nvSpPr>
        <p:spPr>
          <a:xfrm>
            <a:off x="992229" y="1416462"/>
            <a:ext cx="3199402" cy="369332"/>
          </a:xfrm>
          <a:prstGeom prst="rect">
            <a:avLst/>
          </a:prstGeom>
        </p:spPr>
        <p:txBody>
          <a:bodyPr wrap="none">
            <a:spAutoFit/>
          </a:bodyPr>
          <a:lstStyle/>
          <a:p>
            <a:r>
              <a:rPr lang="en-GB" b="1" dirty="0">
                <a:solidFill>
                  <a:schemeClr val="tx2"/>
                </a:solidFill>
              </a:rPr>
              <a:t>Go to the application form here</a:t>
            </a:r>
          </a:p>
        </p:txBody>
      </p:sp>
      <p:sp>
        <p:nvSpPr>
          <p:cNvPr id="47" name="Slide Number Placeholder 3">
            <a:extLst>
              <a:ext uri="{FF2B5EF4-FFF2-40B4-BE49-F238E27FC236}">
                <a16:creationId xmlns:a16="http://schemas.microsoft.com/office/drawing/2014/main" id="{00FA94D1-A469-4B1A-9D12-9A6393F3DE0B}"/>
              </a:ext>
            </a:extLst>
          </p:cNvPr>
          <p:cNvSpPr>
            <a:spLocks noGrp="1"/>
          </p:cNvSpPr>
          <p:nvPr>
            <p:ph type="sldNum" sz="quarter" idx="15"/>
          </p:nvPr>
        </p:nvSpPr>
        <p:spPr>
          <a:xfrm>
            <a:off x="9182100" y="6261100"/>
            <a:ext cx="2743200" cy="365125"/>
          </a:xfrm>
        </p:spPr>
        <p:txBody>
          <a:bodyPr/>
          <a:lstStyle/>
          <a:p>
            <a:fld id="{3787542D-5C6B-4EB3-96EB-9B37C3D5D2F8}" type="slidenum">
              <a:rPr lang="en-GB" smtClean="0"/>
              <a:t>11</a:t>
            </a:fld>
            <a:endParaRPr lang="en-GB" dirty="0"/>
          </a:p>
        </p:txBody>
      </p:sp>
    </p:spTree>
    <p:extLst>
      <p:ext uri="{BB962C8B-B14F-4D97-AF65-F5344CB8AC3E}">
        <p14:creationId xmlns:p14="http://schemas.microsoft.com/office/powerpoint/2010/main" val="3504277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468F2-CAEA-4E1D-A62C-DD0A1B9B9365}"/>
              </a:ext>
            </a:extLst>
          </p:cNvPr>
          <p:cNvSpPr>
            <a:spLocks noGrp="1"/>
          </p:cNvSpPr>
          <p:nvPr>
            <p:ph type="sldNum" sz="quarter" idx="10"/>
          </p:nvPr>
        </p:nvSpPr>
        <p:spPr/>
        <p:txBody>
          <a:bodyPr/>
          <a:lstStyle/>
          <a:p>
            <a:fld id="{887360FE-02F5-4392-9C12-7D03F05745BB}" type="slidenum">
              <a:rPr lang="en-GB" smtClean="0"/>
              <a:pPr/>
              <a:t>12</a:t>
            </a:fld>
            <a:endParaRPr lang="en-GB" dirty="0"/>
          </a:p>
        </p:txBody>
      </p:sp>
      <p:sp>
        <p:nvSpPr>
          <p:cNvPr id="3" name="Text Placeholder 2">
            <a:extLst>
              <a:ext uri="{FF2B5EF4-FFF2-40B4-BE49-F238E27FC236}">
                <a16:creationId xmlns:a16="http://schemas.microsoft.com/office/drawing/2014/main" id="{137EB46B-5A46-48EA-AF09-75F8B0DD4D22}"/>
              </a:ext>
            </a:extLst>
          </p:cNvPr>
          <p:cNvSpPr>
            <a:spLocks noGrp="1"/>
          </p:cNvSpPr>
          <p:nvPr>
            <p:ph type="body" sz="quarter" idx="17"/>
          </p:nvPr>
        </p:nvSpPr>
        <p:spPr>
          <a:xfrm>
            <a:off x="1068064" y="1937288"/>
            <a:ext cx="3130904" cy="1111152"/>
          </a:xfrm>
        </p:spPr>
        <p:txBody>
          <a:bodyPr/>
          <a:lstStyle/>
          <a:p>
            <a:r>
              <a:rPr lang="en-GB" sz="2400" dirty="0"/>
              <a:t>Why are you testing?</a:t>
            </a:r>
          </a:p>
        </p:txBody>
      </p:sp>
      <p:sp>
        <p:nvSpPr>
          <p:cNvPr id="4" name="Text Placeholder 3">
            <a:extLst>
              <a:ext uri="{FF2B5EF4-FFF2-40B4-BE49-F238E27FC236}">
                <a16:creationId xmlns:a16="http://schemas.microsoft.com/office/drawing/2014/main" id="{DFD153BD-943F-45B7-801E-52CE7EE87EAA}"/>
              </a:ext>
            </a:extLst>
          </p:cNvPr>
          <p:cNvSpPr>
            <a:spLocks noGrp="1"/>
          </p:cNvSpPr>
          <p:nvPr>
            <p:ph type="body" sz="quarter" idx="21"/>
          </p:nvPr>
        </p:nvSpPr>
        <p:spPr>
          <a:xfrm>
            <a:off x="1178351" y="2887038"/>
            <a:ext cx="3054602" cy="2906302"/>
          </a:xfrm>
        </p:spPr>
        <p:txBody>
          <a:bodyPr/>
          <a:lstStyle/>
          <a:p>
            <a:pPr marL="177800" indent="-177800">
              <a:buClr>
                <a:schemeClr val="accent1"/>
              </a:buClr>
              <a:buFont typeface="Wingdings" panose="05000000000000000000" pitchFamily="2" charset="2"/>
              <a:buChar char="§"/>
            </a:pPr>
            <a:r>
              <a:rPr lang="en-GB" sz="1600" dirty="0"/>
              <a:t>Can you tell us about the objectives and strategy for your new activity</a:t>
            </a:r>
          </a:p>
          <a:p>
            <a:pPr marL="177800" indent="-177800">
              <a:buClr>
                <a:schemeClr val="accent1"/>
              </a:buClr>
              <a:buFont typeface="Wingdings" panose="05000000000000000000" pitchFamily="2" charset="2"/>
              <a:buChar char="§"/>
            </a:pPr>
            <a:r>
              <a:rPr lang="en-GB" sz="1600" dirty="0"/>
              <a:t>Confirm what your planned volume was and what you are doing to generate the incremental volume. Explain  how this is something new to your marketing plan</a:t>
            </a:r>
          </a:p>
          <a:p>
            <a:pPr marL="177800" indent="-177800">
              <a:buClr>
                <a:schemeClr val="accent1"/>
              </a:buClr>
              <a:buFont typeface="Wingdings" panose="05000000000000000000" pitchFamily="2" charset="2"/>
              <a:buChar char="§"/>
            </a:pPr>
            <a:r>
              <a:rPr lang="en-GB" sz="1600" dirty="0"/>
              <a:t>Outline the strategic thinking on why you are including mail now</a:t>
            </a:r>
          </a:p>
          <a:p>
            <a:pPr marL="177800" indent="-177800">
              <a:buClr>
                <a:schemeClr val="accent1"/>
              </a:buClr>
              <a:buFont typeface="Wingdings" panose="05000000000000000000" pitchFamily="2" charset="2"/>
              <a:buChar char="§"/>
            </a:pPr>
            <a:r>
              <a:rPr lang="en-GB" sz="1600" dirty="0"/>
              <a:t>Are you returning to mail after a break?</a:t>
            </a:r>
          </a:p>
        </p:txBody>
      </p:sp>
      <p:sp>
        <p:nvSpPr>
          <p:cNvPr id="5" name="Title 4">
            <a:extLst>
              <a:ext uri="{FF2B5EF4-FFF2-40B4-BE49-F238E27FC236}">
                <a16:creationId xmlns:a16="http://schemas.microsoft.com/office/drawing/2014/main" id="{12F5CABA-0B43-4E48-85F3-A2788C8949EF}"/>
              </a:ext>
            </a:extLst>
          </p:cNvPr>
          <p:cNvSpPr>
            <a:spLocks noGrp="1"/>
          </p:cNvSpPr>
          <p:nvPr>
            <p:ph type="title"/>
          </p:nvPr>
        </p:nvSpPr>
        <p:spPr/>
        <p:txBody>
          <a:bodyPr/>
          <a:lstStyle/>
          <a:p>
            <a:r>
              <a:rPr lang="en-GB" dirty="0"/>
              <a:t>The more detail the better!</a:t>
            </a:r>
          </a:p>
        </p:txBody>
      </p:sp>
      <p:sp>
        <p:nvSpPr>
          <p:cNvPr id="6" name="Text Placeholder 5">
            <a:extLst>
              <a:ext uri="{FF2B5EF4-FFF2-40B4-BE49-F238E27FC236}">
                <a16:creationId xmlns:a16="http://schemas.microsoft.com/office/drawing/2014/main" id="{4CCB0029-2428-4EBC-84A4-92418B76E019}"/>
              </a:ext>
            </a:extLst>
          </p:cNvPr>
          <p:cNvSpPr>
            <a:spLocks noGrp="1"/>
          </p:cNvSpPr>
          <p:nvPr>
            <p:ph type="body" sz="quarter" idx="11"/>
          </p:nvPr>
        </p:nvSpPr>
        <p:spPr/>
        <p:txBody>
          <a:bodyPr/>
          <a:lstStyle/>
          <a:p>
            <a:r>
              <a:rPr lang="en-GB" dirty="0"/>
              <a:t>The more information you can provide will help us process your application</a:t>
            </a:r>
          </a:p>
        </p:txBody>
      </p:sp>
      <p:sp>
        <p:nvSpPr>
          <p:cNvPr id="7" name="Text Placeholder 6">
            <a:extLst>
              <a:ext uri="{FF2B5EF4-FFF2-40B4-BE49-F238E27FC236}">
                <a16:creationId xmlns:a16="http://schemas.microsoft.com/office/drawing/2014/main" id="{5BC3B68D-4DE7-4151-8A62-E36DDF85B071}"/>
              </a:ext>
            </a:extLst>
          </p:cNvPr>
          <p:cNvSpPr>
            <a:spLocks noGrp="1"/>
          </p:cNvSpPr>
          <p:nvPr>
            <p:ph type="body" sz="quarter" idx="22"/>
          </p:nvPr>
        </p:nvSpPr>
        <p:spPr>
          <a:xfrm>
            <a:off x="4513281" y="1937288"/>
            <a:ext cx="3130904" cy="1111152"/>
          </a:xfrm>
        </p:spPr>
        <p:txBody>
          <a:bodyPr/>
          <a:lstStyle/>
          <a:p>
            <a:r>
              <a:rPr lang="en-GB" sz="2400" dirty="0"/>
              <a:t>What are the details of the test?</a:t>
            </a:r>
          </a:p>
        </p:txBody>
      </p:sp>
      <p:sp>
        <p:nvSpPr>
          <p:cNvPr id="8" name="Text Placeholder 7">
            <a:extLst>
              <a:ext uri="{FF2B5EF4-FFF2-40B4-BE49-F238E27FC236}">
                <a16:creationId xmlns:a16="http://schemas.microsoft.com/office/drawing/2014/main" id="{61130CB1-D523-48D2-B5A4-19056128655E}"/>
              </a:ext>
            </a:extLst>
          </p:cNvPr>
          <p:cNvSpPr>
            <a:spLocks noGrp="1"/>
          </p:cNvSpPr>
          <p:nvPr>
            <p:ph type="body" sz="quarter" idx="23"/>
          </p:nvPr>
        </p:nvSpPr>
        <p:spPr>
          <a:xfrm>
            <a:off x="4637988" y="2891395"/>
            <a:ext cx="3029292" cy="2906302"/>
          </a:xfrm>
        </p:spPr>
        <p:txBody>
          <a:bodyPr/>
          <a:lstStyle/>
          <a:p>
            <a:pPr marL="177800" indent="-177800">
              <a:buClr>
                <a:schemeClr val="accent1"/>
              </a:buClr>
              <a:buFont typeface="Wingdings" panose="05000000000000000000" pitchFamily="2" charset="2"/>
              <a:buChar char="§"/>
            </a:pPr>
            <a:r>
              <a:rPr lang="en-GB" sz="1600" dirty="0"/>
              <a:t>Who are you targeting and why?</a:t>
            </a:r>
          </a:p>
          <a:p>
            <a:pPr marL="177800" indent="-177800">
              <a:buClr>
                <a:schemeClr val="accent1"/>
              </a:buClr>
              <a:buFont typeface="Wingdings" panose="05000000000000000000" pitchFamily="2" charset="2"/>
              <a:buChar char="§"/>
            </a:pPr>
            <a:r>
              <a:rPr lang="en-GB" sz="1600" dirty="0"/>
              <a:t>What targeting strategy have you used e.g. profiling? existing customer base</a:t>
            </a:r>
          </a:p>
        </p:txBody>
      </p:sp>
      <p:sp>
        <p:nvSpPr>
          <p:cNvPr id="9" name="Text Placeholder 8">
            <a:extLst>
              <a:ext uri="{FF2B5EF4-FFF2-40B4-BE49-F238E27FC236}">
                <a16:creationId xmlns:a16="http://schemas.microsoft.com/office/drawing/2014/main" id="{E0413AFA-EA5D-4CC7-8412-ADD8663CB00A}"/>
              </a:ext>
            </a:extLst>
          </p:cNvPr>
          <p:cNvSpPr>
            <a:spLocks noGrp="1"/>
          </p:cNvSpPr>
          <p:nvPr>
            <p:ph type="body" sz="quarter" idx="24"/>
          </p:nvPr>
        </p:nvSpPr>
        <p:spPr>
          <a:xfrm>
            <a:off x="7939448" y="1937288"/>
            <a:ext cx="3130904" cy="1111152"/>
          </a:xfrm>
          <a:solidFill>
            <a:schemeClr val="bg1"/>
          </a:solidFill>
        </p:spPr>
        <p:txBody>
          <a:bodyPr wrap="square" lIns="288000" anchor="ctr"/>
          <a:lstStyle/>
          <a:p>
            <a:r>
              <a:rPr lang="en-GB" sz="2400" dirty="0"/>
              <a:t>How are you measuring the results?</a:t>
            </a:r>
          </a:p>
        </p:txBody>
      </p:sp>
      <p:sp>
        <p:nvSpPr>
          <p:cNvPr id="10" name="Text Placeholder 9">
            <a:extLst>
              <a:ext uri="{FF2B5EF4-FFF2-40B4-BE49-F238E27FC236}">
                <a16:creationId xmlns:a16="http://schemas.microsoft.com/office/drawing/2014/main" id="{E1A790E2-BA0B-40B6-8F18-0E5CBCF34656}"/>
              </a:ext>
            </a:extLst>
          </p:cNvPr>
          <p:cNvSpPr>
            <a:spLocks noGrp="1"/>
          </p:cNvSpPr>
          <p:nvPr>
            <p:ph type="body" sz="quarter" idx="25"/>
          </p:nvPr>
        </p:nvSpPr>
        <p:spPr>
          <a:xfrm>
            <a:off x="8107052" y="2887038"/>
            <a:ext cx="2994017" cy="2906302"/>
          </a:xfrm>
        </p:spPr>
        <p:txBody>
          <a:bodyPr/>
          <a:lstStyle/>
          <a:p>
            <a:pPr marL="177800" indent="-177800">
              <a:buClr>
                <a:schemeClr val="accent1"/>
              </a:buClr>
              <a:buFont typeface="Wingdings" panose="05000000000000000000" pitchFamily="2" charset="2"/>
              <a:buChar char="§"/>
            </a:pPr>
            <a:r>
              <a:rPr lang="en-GB" sz="1600" dirty="0"/>
              <a:t>Please tell us the incremental  volumes you are posting</a:t>
            </a:r>
          </a:p>
          <a:p>
            <a:pPr marL="177800" indent="-177800">
              <a:buClr>
                <a:schemeClr val="accent1"/>
              </a:buClr>
              <a:buFont typeface="Wingdings" panose="05000000000000000000" pitchFamily="2" charset="2"/>
              <a:buChar char="§"/>
            </a:pPr>
            <a:r>
              <a:rPr lang="en-GB" sz="1600" dirty="0"/>
              <a:t>What are the main KPIs for this campaign – predicted response rate, sales, ROI</a:t>
            </a:r>
          </a:p>
          <a:p>
            <a:pPr marL="177800" indent="-177800">
              <a:buClr>
                <a:schemeClr val="accent1"/>
              </a:buClr>
              <a:buFont typeface="Wingdings" panose="05000000000000000000" pitchFamily="2" charset="2"/>
              <a:buChar char="§"/>
            </a:pPr>
            <a:r>
              <a:rPr lang="en-GB" sz="1600" dirty="0"/>
              <a:t>Is there anything else you want to achieve with the campaign?  Drive to digital, push to store or other softer brand measures, for example?</a:t>
            </a:r>
          </a:p>
        </p:txBody>
      </p:sp>
    </p:spTree>
    <p:extLst>
      <p:ext uri="{BB962C8B-B14F-4D97-AF65-F5344CB8AC3E}">
        <p14:creationId xmlns:p14="http://schemas.microsoft.com/office/powerpoint/2010/main" val="2390016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A044-CEA2-47CA-AAD5-E3BF73FE0DBD}"/>
              </a:ext>
            </a:extLst>
          </p:cNvPr>
          <p:cNvSpPr>
            <a:spLocks noGrp="1"/>
          </p:cNvSpPr>
          <p:nvPr>
            <p:ph type="title"/>
          </p:nvPr>
        </p:nvSpPr>
        <p:spPr/>
        <p:txBody>
          <a:bodyPr/>
          <a:lstStyle/>
          <a:p>
            <a:r>
              <a:rPr lang="en-GB" dirty="0"/>
              <a:t>FREQUENTLY ASKED QUESTIONS</a:t>
            </a:r>
          </a:p>
        </p:txBody>
      </p:sp>
      <p:sp>
        <p:nvSpPr>
          <p:cNvPr id="3" name="Text Placeholder 2">
            <a:extLst>
              <a:ext uri="{FF2B5EF4-FFF2-40B4-BE49-F238E27FC236}">
                <a16:creationId xmlns:a16="http://schemas.microsoft.com/office/drawing/2014/main" id="{3BC5EAFB-8E30-43F8-BE0C-B6010FC0EF10}"/>
              </a:ext>
            </a:extLst>
          </p:cNvPr>
          <p:cNvSpPr>
            <a:spLocks noGrp="1"/>
          </p:cNvSpPr>
          <p:nvPr>
            <p:ph type="body" sz="quarter" idx="11"/>
          </p:nvPr>
        </p:nvSpPr>
        <p:spPr>
          <a:xfrm>
            <a:off x="486001" y="977452"/>
            <a:ext cx="8861199" cy="282937"/>
          </a:xfrm>
        </p:spPr>
        <p:txBody>
          <a:bodyPr/>
          <a:lstStyle/>
          <a:p>
            <a:endParaRPr lang="en-GB" dirty="0"/>
          </a:p>
        </p:txBody>
      </p:sp>
      <p:sp>
        <p:nvSpPr>
          <p:cNvPr id="4" name="Slide Number Placeholder 3">
            <a:extLst>
              <a:ext uri="{FF2B5EF4-FFF2-40B4-BE49-F238E27FC236}">
                <a16:creationId xmlns:a16="http://schemas.microsoft.com/office/drawing/2014/main" id="{BA8AED5F-348B-426E-A220-DBE1D20FBEA2}"/>
              </a:ext>
            </a:extLst>
          </p:cNvPr>
          <p:cNvSpPr>
            <a:spLocks noGrp="1"/>
          </p:cNvSpPr>
          <p:nvPr>
            <p:ph type="sldNum" sz="quarter" idx="15"/>
          </p:nvPr>
        </p:nvSpPr>
        <p:spPr/>
        <p:txBody>
          <a:bodyPr/>
          <a:lstStyle/>
          <a:p>
            <a:fld id="{3787542D-5C6B-4EB3-96EB-9B37C3D5D2F8}" type="slidenum">
              <a:rPr lang="en-GB" smtClean="0"/>
              <a:t>13</a:t>
            </a:fld>
            <a:endParaRPr lang="en-GB" dirty="0"/>
          </a:p>
        </p:txBody>
      </p:sp>
      <p:sp>
        <p:nvSpPr>
          <p:cNvPr id="9" name="Rectangle 8">
            <a:extLst>
              <a:ext uri="{FF2B5EF4-FFF2-40B4-BE49-F238E27FC236}">
                <a16:creationId xmlns:a16="http://schemas.microsoft.com/office/drawing/2014/main" id="{A96CEC97-FE44-4C01-8C32-F652BDB85593}"/>
              </a:ext>
            </a:extLst>
          </p:cNvPr>
          <p:cNvSpPr/>
          <p:nvPr/>
        </p:nvSpPr>
        <p:spPr>
          <a:xfrm>
            <a:off x="959999" y="3189605"/>
            <a:ext cx="3805200" cy="79092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endParaRPr>
          </a:p>
        </p:txBody>
      </p:sp>
      <p:sp>
        <p:nvSpPr>
          <p:cNvPr id="10" name="Rectangle 9">
            <a:extLst>
              <a:ext uri="{FF2B5EF4-FFF2-40B4-BE49-F238E27FC236}">
                <a16:creationId xmlns:a16="http://schemas.microsoft.com/office/drawing/2014/main" id="{32096F98-11FB-4F84-A9DA-E883057EB28A}"/>
              </a:ext>
            </a:extLst>
          </p:cNvPr>
          <p:cNvSpPr/>
          <p:nvPr/>
        </p:nvSpPr>
        <p:spPr>
          <a:xfrm>
            <a:off x="4765200" y="3189605"/>
            <a:ext cx="6527748" cy="79092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sz="1600" dirty="0">
              <a:solidFill>
                <a:schemeClr val="tx1"/>
              </a:solidFill>
            </a:endParaRPr>
          </a:p>
        </p:txBody>
      </p:sp>
      <p:sp>
        <p:nvSpPr>
          <p:cNvPr id="11" name="Rectangle 10">
            <a:extLst>
              <a:ext uri="{FF2B5EF4-FFF2-40B4-BE49-F238E27FC236}">
                <a16:creationId xmlns:a16="http://schemas.microsoft.com/office/drawing/2014/main" id="{EADACCD3-11A7-4BFE-9C4E-4607B0DE004B}"/>
              </a:ext>
            </a:extLst>
          </p:cNvPr>
          <p:cNvSpPr/>
          <p:nvPr/>
        </p:nvSpPr>
        <p:spPr>
          <a:xfrm>
            <a:off x="959999" y="3976647"/>
            <a:ext cx="3805200" cy="79092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endParaRPr>
          </a:p>
        </p:txBody>
      </p:sp>
      <p:sp>
        <p:nvSpPr>
          <p:cNvPr id="12" name="Rectangle 11">
            <a:extLst>
              <a:ext uri="{FF2B5EF4-FFF2-40B4-BE49-F238E27FC236}">
                <a16:creationId xmlns:a16="http://schemas.microsoft.com/office/drawing/2014/main" id="{46930332-51C5-4A92-B5BA-D3E4EF33D77B}"/>
              </a:ext>
            </a:extLst>
          </p:cNvPr>
          <p:cNvSpPr/>
          <p:nvPr/>
        </p:nvSpPr>
        <p:spPr>
          <a:xfrm>
            <a:off x="4765200" y="3976647"/>
            <a:ext cx="6527748" cy="79092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a:solidFill>
                  <a:schemeClr val="tx1"/>
                </a:solidFill>
              </a:rPr>
              <a:t> </a:t>
            </a:r>
          </a:p>
        </p:txBody>
      </p:sp>
      <p:sp>
        <p:nvSpPr>
          <p:cNvPr id="13" name="Rectangle 12">
            <a:extLst>
              <a:ext uri="{FF2B5EF4-FFF2-40B4-BE49-F238E27FC236}">
                <a16:creationId xmlns:a16="http://schemas.microsoft.com/office/drawing/2014/main" id="{D39F1A4C-57BA-4043-9CA1-32D94A7FE455}"/>
              </a:ext>
            </a:extLst>
          </p:cNvPr>
          <p:cNvSpPr/>
          <p:nvPr/>
        </p:nvSpPr>
        <p:spPr>
          <a:xfrm>
            <a:off x="959999" y="4774199"/>
            <a:ext cx="3805200" cy="7909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How long will my postage credit vouchers be valid for?</a:t>
            </a:r>
          </a:p>
        </p:txBody>
      </p:sp>
      <p:sp>
        <p:nvSpPr>
          <p:cNvPr id="14" name="Rectangle 13">
            <a:extLst>
              <a:ext uri="{FF2B5EF4-FFF2-40B4-BE49-F238E27FC236}">
                <a16:creationId xmlns:a16="http://schemas.microsoft.com/office/drawing/2014/main" id="{1DBE3ED3-AAE0-4D15-A8F9-BD6074CBF47B}"/>
              </a:ext>
            </a:extLst>
          </p:cNvPr>
          <p:cNvSpPr/>
          <p:nvPr/>
        </p:nvSpPr>
        <p:spPr>
          <a:xfrm>
            <a:off x="4765200" y="4774199"/>
            <a:ext cx="6527748" cy="7909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a:solidFill>
                  <a:schemeClr val="tx1"/>
                </a:solidFill>
              </a:rPr>
              <a:t>Postage credit vouchers are valid for 12 months from date of issue. </a:t>
            </a:r>
          </a:p>
        </p:txBody>
      </p:sp>
      <p:grpSp>
        <p:nvGrpSpPr>
          <p:cNvPr id="25" name="Help" descr="{&quot;Key&quot;:&quot;POWER_USER_SHAPE_ICON&quot;,&quot;Value&quot;:&quot;POWER_USER_SHAPE_ICON_STYLE_1&quot;}">
            <a:extLst>
              <a:ext uri="{FF2B5EF4-FFF2-40B4-BE49-F238E27FC236}">
                <a16:creationId xmlns:a16="http://schemas.microsoft.com/office/drawing/2014/main" id="{1B3939D0-7F7E-4A7C-B118-045A6BB389D4}"/>
              </a:ext>
            </a:extLst>
          </p:cNvPr>
          <p:cNvGrpSpPr>
            <a:grpSpLocks noChangeAspect="1"/>
          </p:cNvGrpSpPr>
          <p:nvPr>
            <p:custDataLst>
              <p:tags r:id="rId1"/>
            </p:custDataLst>
          </p:nvPr>
        </p:nvGrpSpPr>
        <p:grpSpPr bwMode="auto">
          <a:xfrm>
            <a:off x="309101" y="3345124"/>
            <a:ext cx="541434" cy="542925"/>
            <a:chOff x="44" y="44"/>
            <a:chExt cx="363" cy="364"/>
          </a:xfrm>
          <a:solidFill>
            <a:schemeClr val="accent1"/>
          </a:solidFill>
        </p:grpSpPr>
        <p:sp>
          <p:nvSpPr>
            <p:cNvPr id="26" name="Help">
              <a:extLst>
                <a:ext uri="{FF2B5EF4-FFF2-40B4-BE49-F238E27FC236}">
                  <a16:creationId xmlns:a16="http://schemas.microsoft.com/office/drawing/2014/main" id="{D1E57D8F-D754-4D4F-972D-DFD5A174F642}"/>
                </a:ext>
              </a:extLst>
            </p:cNvPr>
            <p:cNvSpPr>
              <a:spLocks noChangeArrowheads="1"/>
            </p:cNvSpPr>
            <p:nvPr>
              <p:custDataLst>
                <p:tags r:id="rId14"/>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Help">
              <a:extLst>
                <a:ext uri="{FF2B5EF4-FFF2-40B4-BE49-F238E27FC236}">
                  <a16:creationId xmlns:a16="http://schemas.microsoft.com/office/drawing/2014/main" id="{0D34C15E-65CE-4895-8223-6C69F2BC7CE8}"/>
                </a:ext>
              </a:extLst>
            </p:cNvPr>
            <p:cNvSpPr>
              <a:spLocks noEditPoints="1"/>
            </p:cNvSpPr>
            <p:nvPr>
              <p:custDataLst>
                <p:tags r:id="rId15"/>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Help">
              <a:extLst>
                <a:ext uri="{FF2B5EF4-FFF2-40B4-BE49-F238E27FC236}">
                  <a16:creationId xmlns:a16="http://schemas.microsoft.com/office/drawing/2014/main" id="{D390CFD1-6772-4637-82C0-2BFEDFED0C71}"/>
                </a:ext>
              </a:extLst>
            </p:cNvPr>
            <p:cNvSpPr>
              <a:spLocks/>
            </p:cNvSpPr>
            <p:nvPr>
              <p:custDataLst>
                <p:tags r:id="rId16"/>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Help" descr="{&quot;Key&quot;:&quot;POWER_USER_SHAPE_ICON&quot;,&quot;Value&quot;:&quot;POWER_USER_SHAPE_ICON_STYLE_1&quot;}">
            <a:extLst>
              <a:ext uri="{FF2B5EF4-FFF2-40B4-BE49-F238E27FC236}">
                <a16:creationId xmlns:a16="http://schemas.microsoft.com/office/drawing/2014/main" id="{C93E4069-5F18-4149-9332-341655320B5D}"/>
              </a:ext>
            </a:extLst>
          </p:cNvPr>
          <p:cNvGrpSpPr>
            <a:grpSpLocks noChangeAspect="1"/>
          </p:cNvGrpSpPr>
          <p:nvPr>
            <p:custDataLst>
              <p:tags r:id="rId2"/>
            </p:custDataLst>
          </p:nvPr>
        </p:nvGrpSpPr>
        <p:grpSpPr bwMode="auto">
          <a:xfrm>
            <a:off x="309101" y="4128143"/>
            <a:ext cx="541434" cy="542925"/>
            <a:chOff x="44" y="44"/>
            <a:chExt cx="363" cy="364"/>
          </a:xfrm>
          <a:solidFill>
            <a:schemeClr val="accent2"/>
          </a:solidFill>
        </p:grpSpPr>
        <p:sp>
          <p:nvSpPr>
            <p:cNvPr id="30" name="Help">
              <a:extLst>
                <a:ext uri="{FF2B5EF4-FFF2-40B4-BE49-F238E27FC236}">
                  <a16:creationId xmlns:a16="http://schemas.microsoft.com/office/drawing/2014/main" id="{A04560A9-10CA-415C-B69A-BB6E63B0FD19}"/>
                </a:ext>
              </a:extLst>
            </p:cNvPr>
            <p:cNvSpPr>
              <a:spLocks noChangeArrowheads="1"/>
            </p:cNvSpPr>
            <p:nvPr>
              <p:custDataLst>
                <p:tags r:id="rId11"/>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Help">
              <a:extLst>
                <a:ext uri="{FF2B5EF4-FFF2-40B4-BE49-F238E27FC236}">
                  <a16:creationId xmlns:a16="http://schemas.microsoft.com/office/drawing/2014/main" id="{D572A56E-6A85-4522-9854-5D0DAAC2D19D}"/>
                </a:ext>
              </a:extLst>
            </p:cNvPr>
            <p:cNvSpPr>
              <a:spLocks noEditPoints="1"/>
            </p:cNvSpPr>
            <p:nvPr>
              <p:custDataLst>
                <p:tags r:id="rId12"/>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Help">
              <a:extLst>
                <a:ext uri="{FF2B5EF4-FFF2-40B4-BE49-F238E27FC236}">
                  <a16:creationId xmlns:a16="http://schemas.microsoft.com/office/drawing/2014/main" id="{A7ECD700-47F7-4DD1-928B-95449B41C43A}"/>
                </a:ext>
              </a:extLst>
            </p:cNvPr>
            <p:cNvSpPr>
              <a:spLocks/>
            </p:cNvSpPr>
            <p:nvPr>
              <p:custDataLst>
                <p:tags r:id="rId13"/>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3" name="Help" descr="{&quot;Key&quot;:&quot;POWER_USER_SHAPE_ICON&quot;,&quot;Value&quot;:&quot;POWER_USER_SHAPE_ICON_STYLE_1&quot;}">
            <a:extLst>
              <a:ext uri="{FF2B5EF4-FFF2-40B4-BE49-F238E27FC236}">
                <a16:creationId xmlns:a16="http://schemas.microsoft.com/office/drawing/2014/main" id="{CEB15AD6-1E54-438F-95E9-6519FC8D733C}"/>
              </a:ext>
            </a:extLst>
          </p:cNvPr>
          <p:cNvGrpSpPr>
            <a:grpSpLocks noChangeAspect="1"/>
          </p:cNvGrpSpPr>
          <p:nvPr>
            <p:custDataLst>
              <p:tags r:id="rId3"/>
            </p:custDataLst>
          </p:nvPr>
        </p:nvGrpSpPr>
        <p:grpSpPr bwMode="auto">
          <a:xfrm>
            <a:off x="309101" y="4911163"/>
            <a:ext cx="541434" cy="542925"/>
            <a:chOff x="44" y="44"/>
            <a:chExt cx="363" cy="364"/>
          </a:xfrm>
          <a:solidFill>
            <a:schemeClr val="accent3"/>
          </a:solidFill>
        </p:grpSpPr>
        <p:sp>
          <p:nvSpPr>
            <p:cNvPr id="34" name="Help">
              <a:extLst>
                <a:ext uri="{FF2B5EF4-FFF2-40B4-BE49-F238E27FC236}">
                  <a16:creationId xmlns:a16="http://schemas.microsoft.com/office/drawing/2014/main" id="{7EE75E5C-C249-4F64-9447-BF10A969B879}"/>
                </a:ext>
              </a:extLst>
            </p:cNvPr>
            <p:cNvSpPr>
              <a:spLocks noChangeArrowheads="1"/>
            </p:cNvSpPr>
            <p:nvPr>
              <p:custDataLst>
                <p:tags r:id="rId8"/>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elp">
              <a:extLst>
                <a:ext uri="{FF2B5EF4-FFF2-40B4-BE49-F238E27FC236}">
                  <a16:creationId xmlns:a16="http://schemas.microsoft.com/office/drawing/2014/main" id="{CF295AEC-7E4E-4606-A34F-C376E72B9942}"/>
                </a:ext>
              </a:extLst>
            </p:cNvPr>
            <p:cNvSpPr>
              <a:spLocks noEditPoints="1"/>
            </p:cNvSpPr>
            <p:nvPr>
              <p:custDataLst>
                <p:tags r:id="rId9"/>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Help">
              <a:extLst>
                <a:ext uri="{FF2B5EF4-FFF2-40B4-BE49-F238E27FC236}">
                  <a16:creationId xmlns:a16="http://schemas.microsoft.com/office/drawing/2014/main" id="{57A7AFEC-CDFA-4AB1-9EEE-FF505AA891B1}"/>
                </a:ext>
              </a:extLst>
            </p:cNvPr>
            <p:cNvSpPr>
              <a:spLocks/>
            </p:cNvSpPr>
            <p:nvPr>
              <p:custDataLst>
                <p:tags r:id="rId10"/>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ADAA59DA-C79B-485A-B7CE-9653A81EBC1B}"/>
              </a:ext>
            </a:extLst>
          </p:cNvPr>
          <p:cNvSpPr txBox="1"/>
          <p:nvPr/>
        </p:nvSpPr>
        <p:spPr>
          <a:xfrm>
            <a:off x="5103166" y="6605343"/>
            <a:ext cx="1967205" cy="261610"/>
          </a:xfrm>
          <a:prstGeom prst="rect">
            <a:avLst/>
          </a:prstGeom>
          <a:noFill/>
        </p:spPr>
        <p:txBody>
          <a:bodyPr wrap="none" rtlCol="0">
            <a:spAutoFit/>
          </a:bodyPr>
          <a:lstStyle/>
          <a:p>
            <a:pPr lvl="0" defTabSz="457200">
              <a:defRPr/>
            </a:pPr>
            <a:r>
              <a:rPr lang="en-GB" sz="1100" dirty="0"/>
              <a:t>Full terms and conditions apply</a:t>
            </a:r>
          </a:p>
        </p:txBody>
      </p:sp>
      <p:grpSp>
        <p:nvGrpSpPr>
          <p:cNvPr id="38" name="Help" descr="{&quot;Key&quot;:&quot;POWER_USER_SHAPE_ICON&quot;,&quot;Value&quot;:&quot;POWER_USER_SHAPE_ICON_STYLE_1&quot;}">
            <a:extLst>
              <a:ext uri="{FF2B5EF4-FFF2-40B4-BE49-F238E27FC236}">
                <a16:creationId xmlns:a16="http://schemas.microsoft.com/office/drawing/2014/main" id="{93A8AF72-7ABC-4608-849C-36584A602F41}"/>
              </a:ext>
            </a:extLst>
          </p:cNvPr>
          <p:cNvGrpSpPr>
            <a:grpSpLocks noChangeAspect="1"/>
          </p:cNvGrpSpPr>
          <p:nvPr>
            <p:custDataLst>
              <p:tags r:id="rId4"/>
            </p:custDataLst>
          </p:nvPr>
        </p:nvGrpSpPr>
        <p:grpSpPr bwMode="auto">
          <a:xfrm>
            <a:off x="282999" y="2530037"/>
            <a:ext cx="541434" cy="542925"/>
            <a:chOff x="44" y="44"/>
            <a:chExt cx="363" cy="364"/>
          </a:xfrm>
          <a:solidFill>
            <a:schemeClr val="accent1"/>
          </a:solidFill>
        </p:grpSpPr>
        <p:sp>
          <p:nvSpPr>
            <p:cNvPr id="39" name="Help">
              <a:extLst>
                <a:ext uri="{FF2B5EF4-FFF2-40B4-BE49-F238E27FC236}">
                  <a16:creationId xmlns:a16="http://schemas.microsoft.com/office/drawing/2014/main" id="{85919E16-8C43-419E-B590-904510D6C2FF}"/>
                </a:ext>
              </a:extLst>
            </p:cNvPr>
            <p:cNvSpPr>
              <a:spLocks noChangeArrowheads="1"/>
            </p:cNvSpPr>
            <p:nvPr>
              <p:custDataLst>
                <p:tags r:id="rId5"/>
              </p:custDataLst>
            </p:nvPr>
          </p:nvSpPr>
          <p:spPr bwMode="auto">
            <a:xfrm>
              <a:off x="208" y="281"/>
              <a:ext cx="36" cy="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Help">
              <a:extLst>
                <a:ext uri="{FF2B5EF4-FFF2-40B4-BE49-F238E27FC236}">
                  <a16:creationId xmlns:a16="http://schemas.microsoft.com/office/drawing/2014/main" id="{4D2C0B74-AFBE-4571-B9D1-10DD266ED4F4}"/>
                </a:ext>
              </a:extLst>
            </p:cNvPr>
            <p:cNvSpPr>
              <a:spLocks noEditPoints="1"/>
            </p:cNvSpPr>
            <p:nvPr>
              <p:custDataLst>
                <p:tags r:id="rId6"/>
              </p:custDataLst>
            </p:nvPr>
          </p:nvSpPr>
          <p:spPr bwMode="auto">
            <a:xfrm>
              <a:off x="44" y="44"/>
              <a:ext cx="363" cy="364"/>
            </a:xfrm>
            <a:custGeom>
              <a:avLst/>
              <a:gdLst>
                <a:gd name="T0" fmla="*/ 125 w 250"/>
                <a:gd name="T1" fmla="*/ 25 h 250"/>
                <a:gd name="T2" fmla="*/ 225 w 250"/>
                <a:gd name="T3" fmla="*/ 125 h 250"/>
                <a:gd name="T4" fmla="*/ 125 w 250"/>
                <a:gd name="T5" fmla="*/ 225 h 250"/>
                <a:gd name="T6" fmla="*/ 25 w 250"/>
                <a:gd name="T7" fmla="*/ 125 h 250"/>
                <a:gd name="T8" fmla="*/ 125 w 250"/>
                <a:gd name="T9" fmla="*/ 25 h 250"/>
                <a:gd name="T10" fmla="*/ 125 w 250"/>
                <a:gd name="T11" fmla="*/ 0 h 250"/>
                <a:gd name="T12" fmla="*/ 0 w 250"/>
                <a:gd name="T13" fmla="*/ 125 h 250"/>
                <a:gd name="T14" fmla="*/ 125 w 250"/>
                <a:gd name="T15" fmla="*/ 250 h 250"/>
                <a:gd name="T16" fmla="*/ 250 w 250"/>
                <a:gd name="T17" fmla="*/ 125 h 250"/>
                <a:gd name="T18" fmla="*/ 125 w 250"/>
                <a:gd name="T1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
                  </a:moveTo>
                  <a:cubicBezTo>
                    <a:pt x="180" y="25"/>
                    <a:pt x="225" y="70"/>
                    <a:pt x="225" y="125"/>
                  </a:cubicBezTo>
                  <a:cubicBezTo>
                    <a:pt x="225" y="180"/>
                    <a:pt x="180" y="225"/>
                    <a:pt x="125" y="225"/>
                  </a:cubicBezTo>
                  <a:cubicBezTo>
                    <a:pt x="70" y="225"/>
                    <a:pt x="25" y="180"/>
                    <a:pt x="25" y="125"/>
                  </a:cubicBezTo>
                  <a:cubicBezTo>
                    <a:pt x="25" y="70"/>
                    <a:pt x="70" y="25"/>
                    <a:pt x="125" y="25"/>
                  </a:cubicBezTo>
                  <a:close/>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Help">
              <a:extLst>
                <a:ext uri="{FF2B5EF4-FFF2-40B4-BE49-F238E27FC236}">
                  <a16:creationId xmlns:a16="http://schemas.microsoft.com/office/drawing/2014/main" id="{8C9606DF-4F70-4876-AAE2-AD19C8895C18}"/>
                </a:ext>
              </a:extLst>
            </p:cNvPr>
            <p:cNvSpPr>
              <a:spLocks/>
            </p:cNvSpPr>
            <p:nvPr>
              <p:custDataLst>
                <p:tags r:id="rId7"/>
              </p:custDataLst>
            </p:nvPr>
          </p:nvSpPr>
          <p:spPr bwMode="auto">
            <a:xfrm>
              <a:off x="172" y="136"/>
              <a:ext cx="106" cy="126"/>
            </a:xfrm>
            <a:custGeom>
              <a:avLst/>
              <a:gdLst>
                <a:gd name="T0" fmla="*/ 25 w 73"/>
                <a:gd name="T1" fmla="*/ 87 h 87"/>
                <a:gd name="T2" fmla="*/ 38 w 73"/>
                <a:gd name="T3" fmla="*/ 57 h 87"/>
                <a:gd name="T4" fmla="*/ 46 w 73"/>
                <a:gd name="T5" fmla="*/ 47 h 87"/>
                <a:gd name="T6" fmla="*/ 48 w 73"/>
                <a:gd name="T7" fmla="*/ 34 h 87"/>
                <a:gd name="T8" fmla="*/ 44 w 73"/>
                <a:gd name="T9" fmla="*/ 22 h 87"/>
                <a:gd name="T10" fmla="*/ 34 w 73"/>
                <a:gd name="T11" fmla="*/ 17 h 87"/>
                <a:gd name="T12" fmla="*/ 22 w 73"/>
                <a:gd name="T13" fmla="*/ 36 h 87"/>
                <a:gd name="T14" fmla="*/ 0 w 73"/>
                <a:gd name="T15" fmla="*/ 36 h 87"/>
                <a:gd name="T16" fmla="*/ 0 w 73"/>
                <a:gd name="T17" fmla="*/ 31 h 87"/>
                <a:gd name="T18" fmla="*/ 10 w 73"/>
                <a:gd name="T19" fmla="*/ 6 h 87"/>
                <a:gd name="T20" fmla="*/ 36 w 73"/>
                <a:gd name="T21" fmla="*/ 0 h 87"/>
                <a:gd name="T22" fmla="*/ 63 w 73"/>
                <a:gd name="T23" fmla="*/ 10 h 87"/>
                <a:gd name="T24" fmla="*/ 73 w 73"/>
                <a:gd name="T25" fmla="*/ 35 h 87"/>
                <a:gd name="T26" fmla="*/ 48 w 73"/>
                <a:gd name="T27" fmla="*/ 87 h 87"/>
                <a:gd name="T28" fmla="*/ 25 w 73"/>
                <a:gd name="T2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87">
                  <a:moveTo>
                    <a:pt x="25" y="87"/>
                  </a:moveTo>
                  <a:cubicBezTo>
                    <a:pt x="25" y="70"/>
                    <a:pt x="32" y="63"/>
                    <a:pt x="38" y="57"/>
                  </a:cubicBezTo>
                  <a:cubicBezTo>
                    <a:pt x="42" y="55"/>
                    <a:pt x="45" y="51"/>
                    <a:pt x="46" y="47"/>
                  </a:cubicBezTo>
                  <a:cubicBezTo>
                    <a:pt x="48" y="43"/>
                    <a:pt x="48" y="39"/>
                    <a:pt x="48" y="34"/>
                  </a:cubicBezTo>
                  <a:cubicBezTo>
                    <a:pt x="48" y="29"/>
                    <a:pt x="47" y="26"/>
                    <a:pt x="44" y="22"/>
                  </a:cubicBezTo>
                  <a:cubicBezTo>
                    <a:pt x="42" y="20"/>
                    <a:pt x="39" y="17"/>
                    <a:pt x="34" y="17"/>
                  </a:cubicBezTo>
                  <a:cubicBezTo>
                    <a:pt x="31" y="17"/>
                    <a:pt x="22" y="18"/>
                    <a:pt x="22" y="36"/>
                  </a:cubicBezTo>
                  <a:lnTo>
                    <a:pt x="0" y="36"/>
                  </a:lnTo>
                  <a:lnTo>
                    <a:pt x="0" y="31"/>
                  </a:lnTo>
                  <a:cubicBezTo>
                    <a:pt x="0" y="19"/>
                    <a:pt x="3" y="12"/>
                    <a:pt x="10" y="6"/>
                  </a:cubicBezTo>
                  <a:cubicBezTo>
                    <a:pt x="17" y="2"/>
                    <a:pt x="26" y="0"/>
                    <a:pt x="36" y="0"/>
                  </a:cubicBezTo>
                  <a:cubicBezTo>
                    <a:pt x="48" y="0"/>
                    <a:pt x="57" y="2"/>
                    <a:pt x="63" y="10"/>
                  </a:cubicBezTo>
                  <a:cubicBezTo>
                    <a:pt x="70" y="17"/>
                    <a:pt x="73" y="25"/>
                    <a:pt x="73" y="35"/>
                  </a:cubicBezTo>
                  <a:cubicBezTo>
                    <a:pt x="73" y="65"/>
                    <a:pt x="48" y="66"/>
                    <a:pt x="48" y="87"/>
                  </a:cubicBezTo>
                  <a:lnTo>
                    <a:pt x="25" y="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1D554FA7-DC8C-0918-CAD8-FA5E27668AF6}"/>
              </a:ext>
            </a:extLst>
          </p:cNvPr>
          <p:cNvSpPr/>
          <p:nvPr/>
        </p:nvSpPr>
        <p:spPr>
          <a:xfrm>
            <a:off x="964949" y="2300604"/>
            <a:ext cx="3800250" cy="8761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How will I provide details of my planned volume?</a:t>
            </a:r>
          </a:p>
        </p:txBody>
      </p:sp>
      <p:sp>
        <p:nvSpPr>
          <p:cNvPr id="6" name="Rectangle 5">
            <a:extLst>
              <a:ext uri="{FF2B5EF4-FFF2-40B4-BE49-F238E27FC236}">
                <a16:creationId xmlns:a16="http://schemas.microsoft.com/office/drawing/2014/main" id="{C65B9AD3-ED13-6269-E41A-2BADD69A22BC}"/>
              </a:ext>
            </a:extLst>
          </p:cNvPr>
          <p:cNvSpPr/>
          <p:nvPr/>
        </p:nvSpPr>
        <p:spPr>
          <a:xfrm>
            <a:off x="4765199" y="2300604"/>
            <a:ext cx="6527749" cy="8761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GB" sz="1600" dirty="0">
                <a:solidFill>
                  <a:srgbClr val="000000"/>
                </a:solidFill>
              </a:rPr>
              <a:t>You must provide the planned volume in the application form. Additionally, you will be </a:t>
            </a:r>
            <a:r>
              <a:rPr lang="en-GB" sz="1600">
                <a:solidFill>
                  <a:srgbClr val="000000"/>
                </a:solidFill>
              </a:rPr>
              <a:t>asked to provide </a:t>
            </a:r>
            <a:r>
              <a:rPr lang="en-GB" sz="1600" dirty="0">
                <a:solidFill>
                  <a:srgbClr val="000000"/>
                </a:solidFill>
              </a:rPr>
              <a:t>supporting evidence e.g., mailing plan before and after the incentive, internal communication of the volume being added, sign off from a director.  </a:t>
            </a:r>
            <a:endParaRPr lang="en-US" sz="1600" dirty="0">
              <a:solidFill>
                <a:srgbClr val="000000"/>
              </a:solidFill>
            </a:endParaRPr>
          </a:p>
        </p:txBody>
      </p:sp>
      <p:sp>
        <p:nvSpPr>
          <p:cNvPr id="18" name="TextBox 17">
            <a:extLst>
              <a:ext uri="{FF2B5EF4-FFF2-40B4-BE49-F238E27FC236}">
                <a16:creationId xmlns:a16="http://schemas.microsoft.com/office/drawing/2014/main" id="{D73990B2-CC84-8384-D3E7-855BE82BAAB6}"/>
              </a:ext>
            </a:extLst>
          </p:cNvPr>
          <p:cNvSpPr txBox="1"/>
          <p:nvPr/>
        </p:nvSpPr>
        <p:spPr>
          <a:xfrm>
            <a:off x="1041454" y="4189388"/>
            <a:ext cx="6097508" cy="338554"/>
          </a:xfrm>
          <a:prstGeom prst="rect">
            <a:avLst/>
          </a:prstGeom>
          <a:noFill/>
        </p:spPr>
        <p:txBody>
          <a:bodyPr wrap="square">
            <a:spAutoFit/>
          </a:bodyPr>
          <a:lstStyle/>
          <a:p>
            <a:r>
              <a:rPr lang="en-US" sz="1600" dirty="0"/>
              <a:t>Can I use postcard formats? </a:t>
            </a:r>
          </a:p>
        </p:txBody>
      </p:sp>
      <p:sp>
        <p:nvSpPr>
          <p:cNvPr id="20" name="TextBox 19">
            <a:extLst>
              <a:ext uri="{FF2B5EF4-FFF2-40B4-BE49-F238E27FC236}">
                <a16:creationId xmlns:a16="http://schemas.microsoft.com/office/drawing/2014/main" id="{2A3504B9-5503-8522-8C8A-103BDCA0FDCC}"/>
              </a:ext>
            </a:extLst>
          </p:cNvPr>
          <p:cNvSpPr txBox="1"/>
          <p:nvPr/>
        </p:nvSpPr>
        <p:spPr>
          <a:xfrm>
            <a:off x="4765199" y="4002278"/>
            <a:ext cx="6097508" cy="788036"/>
          </a:xfrm>
          <a:prstGeom prst="rect">
            <a:avLst/>
          </a:prstGeom>
          <a:noFill/>
        </p:spPr>
        <p:txBody>
          <a:bodyPr wrap="square">
            <a:spAutoFit/>
          </a:bodyPr>
          <a:lstStyle/>
          <a:p>
            <a:pPr>
              <a:lnSpc>
                <a:spcPts val="1800"/>
              </a:lnSpc>
            </a:pPr>
            <a:r>
              <a:rPr lang="en-US" sz="1600" dirty="0"/>
              <a:t>Traditional postcards are not eligible, please see the Machinable Postcard and One Piece Mailer Guide for options to use with incentives at www.royalmailwholesale.com/incentives</a:t>
            </a:r>
          </a:p>
        </p:txBody>
      </p:sp>
      <p:sp>
        <p:nvSpPr>
          <p:cNvPr id="22" name="TextBox 21">
            <a:extLst>
              <a:ext uri="{FF2B5EF4-FFF2-40B4-BE49-F238E27FC236}">
                <a16:creationId xmlns:a16="http://schemas.microsoft.com/office/drawing/2014/main" id="{0FBFCCE7-C45A-4E0F-1047-7FC308F57EEE}"/>
              </a:ext>
            </a:extLst>
          </p:cNvPr>
          <p:cNvSpPr txBox="1"/>
          <p:nvPr/>
        </p:nvSpPr>
        <p:spPr>
          <a:xfrm>
            <a:off x="945147" y="3193491"/>
            <a:ext cx="6097508" cy="830997"/>
          </a:xfrm>
          <a:prstGeom prst="rect">
            <a:avLst/>
          </a:prstGeom>
          <a:noFill/>
        </p:spPr>
        <p:txBody>
          <a:bodyPr wrap="square">
            <a:spAutoFit/>
          </a:bodyPr>
          <a:lstStyle/>
          <a:p>
            <a:r>
              <a:rPr lang="en-US" sz="1600" dirty="0"/>
              <a:t>Can I send standard Advertising Mail </a:t>
            </a:r>
          </a:p>
          <a:p>
            <a:r>
              <a:rPr lang="en-US" sz="1600" dirty="0"/>
              <a:t>Mailmark items and qualify for postage </a:t>
            </a:r>
          </a:p>
          <a:p>
            <a:r>
              <a:rPr lang="en-US" sz="1600" dirty="0"/>
              <a:t>credits?</a:t>
            </a:r>
          </a:p>
        </p:txBody>
      </p:sp>
      <p:sp>
        <p:nvSpPr>
          <p:cNvPr id="43" name="TextBox 42">
            <a:extLst>
              <a:ext uri="{FF2B5EF4-FFF2-40B4-BE49-F238E27FC236}">
                <a16:creationId xmlns:a16="http://schemas.microsoft.com/office/drawing/2014/main" id="{FDE88683-112F-6C13-0977-36C046BC0572}"/>
              </a:ext>
            </a:extLst>
          </p:cNvPr>
          <p:cNvSpPr txBox="1"/>
          <p:nvPr/>
        </p:nvSpPr>
        <p:spPr>
          <a:xfrm>
            <a:off x="4816626" y="3275913"/>
            <a:ext cx="6097508" cy="557204"/>
          </a:xfrm>
          <a:prstGeom prst="rect">
            <a:avLst/>
          </a:prstGeom>
          <a:noFill/>
        </p:spPr>
        <p:txBody>
          <a:bodyPr wrap="square">
            <a:spAutoFit/>
          </a:bodyPr>
          <a:lstStyle/>
          <a:p>
            <a:pPr>
              <a:lnSpc>
                <a:spcPts val="1800"/>
              </a:lnSpc>
            </a:pPr>
            <a:r>
              <a:rPr lang="en-GB" sz="1600" dirty="0"/>
              <a:t>Yes, you can use either Standard or Economy  Mailmark Advertising Mail Letter format posted in Trays. </a:t>
            </a:r>
            <a:endParaRPr lang="en-US" sz="1600" dirty="0"/>
          </a:p>
        </p:txBody>
      </p:sp>
    </p:spTree>
    <p:extLst>
      <p:ext uri="{BB962C8B-B14F-4D97-AF65-F5344CB8AC3E}">
        <p14:creationId xmlns:p14="http://schemas.microsoft.com/office/powerpoint/2010/main" val="514571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00D6-0F0F-4CC7-B40E-E7E2796EB08B}"/>
              </a:ext>
            </a:extLst>
          </p:cNvPr>
          <p:cNvSpPr>
            <a:spLocks noGrp="1"/>
          </p:cNvSpPr>
          <p:nvPr>
            <p:ph type="title"/>
          </p:nvPr>
        </p:nvSpPr>
        <p:spPr/>
        <p:txBody>
          <a:bodyPr/>
          <a:lstStyle/>
          <a:p>
            <a:r>
              <a:rPr lang="en-GB" dirty="0"/>
              <a:t>THANK YOU</a:t>
            </a:r>
          </a:p>
        </p:txBody>
      </p:sp>
      <p:sp>
        <p:nvSpPr>
          <p:cNvPr id="3" name="Subtitle 2">
            <a:extLst>
              <a:ext uri="{FF2B5EF4-FFF2-40B4-BE49-F238E27FC236}">
                <a16:creationId xmlns:a16="http://schemas.microsoft.com/office/drawing/2014/main" id="{74BFD228-39DD-418A-92E5-B9C3E031AF41}"/>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36728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9AD9-22FD-2FFF-3F70-F96887D18782}"/>
              </a:ext>
            </a:extLst>
          </p:cNvPr>
          <p:cNvSpPr>
            <a:spLocks noGrp="1"/>
          </p:cNvSpPr>
          <p:nvPr>
            <p:ph type="title"/>
          </p:nvPr>
        </p:nvSpPr>
        <p:spPr>
          <a:xfrm>
            <a:off x="485999" y="414000"/>
            <a:ext cx="9479934" cy="475686"/>
          </a:xfrm>
        </p:spPr>
        <p:txBody>
          <a:bodyPr/>
          <a:lstStyle/>
          <a:p>
            <a:r>
              <a:rPr lang="en-GB" dirty="0"/>
              <a:t>Network providers used by consumers</a:t>
            </a:r>
          </a:p>
        </p:txBody>
      </p:sp>
      <p:sp>
        <p:nvSpPr>
          <p:cNvPr id="3" name="Text Placeholder 2">
            <a:extLst>
              <a:ext uri="{FF2B5EF4-FFF2-40B4-BE49-F238E27FC236}">
                <a16:creationId xmlns:a16="http://schemas.microsoft.com/office/drawing/2014/main" id="{F30BF9D2-A857-2910-9D65-6FADE15A0AE1}"/>
              </a:ext>
            </a:extLst>
          </p:cNvPr>
          <p:cNvSpPr>
            <a:spLocks noGrp="1"/>
          </p:cNvSpPr>
          <p:nvPr>
            <p:ph type="body"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B69D9C9-FF36-EE0F-88D2-FEDC9B1417F2}"/>
              </a:ext>
            </a:extLst>
          </p:cNvPr>
          <p:cNvSpPr>
            <a:spLocks noGrp="1"/>
          </p:cNvSpPr>
          <p:nvPr>
            <p:ph type="sldNum" sz="quarter" idx="15"/>
          </p:nvPr>
        </p:nvSpPr>
        <p:spPr/>
        <p:txBody>
          <a:bodyPr/>
          <a:lstStyle/>
          <a:p>
            <a:fld id="{3787542D-5C6B-4EB3-96EB-9B37C3D5D2F8}" type="slidenum">
              <a:rPr lang="en-GB" smtClean="0"/>
              <a:t>2</a:t>
            </a:fld>
            <a:endParaRPr lang="en-GB" dirty="0"/>
          </a:p>
        </p:txBody>
      </p:sp>
      <p:graphicFrame>
        <p:nvGraphicFramePr>
          <p:cNvPr id="8" name="Content Placeholder 7">
            <a:extLst>
              <a:ext uri="{FF2B5EF4-FFF2-40B4-BE49-F238E27FC236}">
                <a16:creationId xmlns:a16="http://schemas.microsoft.com/office/drawing/2014/main" id="{15CBC3CC-7D4E-BA19-2A94-65E963F7CE09}"/>
              </a:ext>
            </a:extLst>
          </p:cNvPr>
          <p:cNvGraphicFramePr>
            <a:graphicFrameLocks noGrp="1"/>
          </p:cNvGraphicFramePr>
          <p:nvPr>
            <p:ph sz="quarter" idx="13"/>
            <p:extLst>
              <p:ext uri="{D42A27DB-BD31-4B8C-83A1-F6EECF244321}">
                <p14:modId xmlns:p14="http://schemas.microsoft.com/office/powerpoint/2010/main" val="2434526612"/>
              </p:ext>
            </p:extLst>
          </p:nvPr>
        </p:nvGraphicFramePr>
        <p:xfrm>
          <a:off x="423863" y="1781175"/>
          <a:ext cx="11333162" cy="447675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F4D9E3-2EDC-D59D-F82F-3E9B168F0183}"/>
              </a:ext>
            </a:extLst>
          </p:cNvPr>
          <p:cNvSpPr txBox="1"/>
          <p:nvPr/>
        </p:nvSpPr>
        <p:spPr>
          <a:xfrm>
            <a:off x="1064824" y="1505547"/>
            <a:ext cx="10051240" cy="646331"/>
          </a:xfrm>
          <a:prstGeom prst="rect">
            <a:avLst/>
          </a:prstGeom>
          <a:noFill/>
        </p:spPr>
        <p:txBody>
          <a:bodyPr wrap="square" rtlCol="0">
            <a:spAutoFit/>
          </a:bodyPr>
          <a:lstStyle/>
          <a:p>
            <a:pPr>
              <a:spcBef>
                <a:spcPct val="43750"/>
              </a:spcBef>
              <a:spcAft>
                <a:spcPct val="43750"/>
              </a:spcAft>
            </a:pPr>
            <a:r>
              <a:rPr lang="en-GB" sz="1800" dirty="0">
                <a:solidFill>
                  <a:srgbClr val="2B2B2B"/>
                </a:solidFill>
                <a:latin typeface="Trebuchet MS"/>
                <a:ea typeface="Trebuchet MS"/>
                <a:cs typeface="Trebuchet MS"/>
              </a:rPr>
              <a:t>"Which of the following companies provide a network service on your personal mobile phone? If you have more than one mobile phone, please answer for the one you use the most." </a:t>
            </a:r>
          </a:p>
        </p:txBody>
      </p:sp>
      <p:sp>
        <p:nvSpPr>
          <p:cNvPr id="10" name="TextBox 9">
            <a:extLst>
              <a:ext uri="{FF2B5EF4-FFF2-40B4-BE49-F238E27FC236}">
                <a16:creationId xmlns:a16="http://schemas.microsoft.com/office/drawing/2014/main" id="{78497C23-27A6-0BEF-1C5D-ABE5B7DE893E}"/>
              </a:ext>
            </a:extLst>
          </p:cNvPr>
          <p:cNvSpPr txBox="1"/>
          <p:nvPr/>
        </p:nvSpPr>
        <p:spPr>
          <a:xfrm>
            <a:off x="791114" y="6330648"/>
            <a:ext cx="3889206" cy="261610"/>
          </a:xfrm>
          <a:prstGeom prst="rect">
            <a:avLst/>
          </a:prstGeom>
          <a:noFill/>
        </p:spPr>
        <p:txBody>
          <a:bodyPr wrap="none" rtlCol="0">
            <a:spAutoFit/>
          </a:bodyPr>
          <a:lstStyle/>
          <a:p>
            <a:r>
              <a:rPr lang="da-DK" sz="1100" dirty="0">
                <a:solidFill>
                  <a:srgbClr val="666666"/>
                </a:solidFill>
                <a:ea typeface="Trebuchet MS"/>
                <a:cs typeface="Trebuchet MS"/>
              </a:rPr>
              <a:t>Source:</a:t>
            </a:r>
            <a:r>
              <a:rPr lang="da-DK" sz="1100" b="1" dirty="0">
                <a:solidFill>
                  <a:srgbClr val="666666"/>
                </a:solidFill>
                <a:ea typeface="Trebuchet MS"/>
                <a:cs typeface="Trebuchet MS"/>
              </a:rPr>
              <a:t> </a:t>
            </a:r>
            <a:r>
              <a:rPr lang="da-DK" sz="1100" dirty="0">
                <a:solidFill>
                  <a:srgbClr val="666666"/>
                </a:solidFill>
              </a:rPr>
              <a:t>Kantar Profiles/Mintel, November 2021, December 2022</a:t>
            </a:r>
          </a:p>
        </p:txBody>
      </p:sp>
    </p:spTree>
    <p:extLst>
      <p:ext uri="{BB962C8B-B14F-4D97-AF65-F5344CB8AC3E}">
        <p14:creationId xmlns:p14="http://schemas.microsoft.com/office/powerpoint/2010/main" val="1288263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334C-C494-F718-BEC7-460D79446B71}"/>
              </a:ext>
            </a:extLst>
          </p:cNvPr>
          <p:cNvSpPr>
            <a:spLocks noGrp="1"/>
          </p:cNvSpPr>
          <p:nvPr>
            <p:ph type="title"/>
          </p:nvPr>
        </p:nvSpPr>
        <p:spPr/>
        <p:txBody>
          <a:bodyPr/>
          <a:lstStyle/>
          <a:p>
            <a:r>
              <a:rPr lang="en-GB" dirty="0"/>
              <a:t>Payment plans broadly static</a:t>
            </a:r>
          </a:p>
        </p:txBody>
      </p:sp>
      <p:sp>
        <p:nvSpPr>
          <p:cNvPr id="3" name="Text Placeholder 2">
            <a:extLst>
              <a:ext uri="{FF2B5EF4-FFF2-40B4-BE49-F238E27FC236}">
                <a16:creationId xmlns:a16="http://schemas.microsoft.com/office/drawing/2014/main" id="{060A22FE-E243-7975-4490-9B542F896B3C}"/>
              </a:ext>
            </a:extLst>
          </p:cNvPr>
          <p:cNvSpPr>
            <a:spLocks noGrp="1"/>
          </p:cNvSpPr>
          <p:nvPr>
            <p:ph type="body"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039EEBB-7C60-9DF7-E26C-592FF9D6F0DE}"/>
              </a:ext>
            </a:extLst>
          </p:cNvPr>
          <p:cNvSpPr>
            <a:spLocks noGrp="1"/>
          </p:cNvSpPr>
          <p:nvPr>
            <p:ph type="sldNum" sz="quarter" idx="15"/>
          </p:nvPr>
        </p:nvSpPr>
        <p:spPr/>
        <p:txBody>
          <a:bodyPr/>
          <a:lstStyle/>
          <a:p>
            <a:fld id="{3787542D-5C6B-4EB3-96EB-9B37C3D5D2F8}" type="slidenum">
              <a:rPr lang="en-GB" smtClean="0"/>
              <a:t>3</a:t>
            </a:fld>
            <a:endParaRPr lang="en-GB" dirty="0"/>
          </a:p>
        </p:txBody>
      </p:sp>
      <p:graphicFrame>
        <p:nvGraphicFramePr>
          <p:cNvPr id="8" name="Content Placeholder 7">
            <a:extLst>
              <a:ext uri="{FF2B5EF4-FFF2-40B4-BE49-F238E27FC236}">
                <a16:creationId xmlns:a16="http://schemas.microsoft.com/office/drawing/2014/main" id="{62FBDDA6-9606-E02F-17A6-60548AFD223B}"/>
              </a:ext>
            </a:extLst>
          </p:cNvPr>
          <p:cNvGraphicFramePr>
            <a:graphicFrameLocks noGrp="1"/>
          </p:cNvGraphicFramePr>
          <p:nvPr>
            <p:ph sz="quarter" idx="13"/>
            <p:extLst>
              <p:ext uri="{D42A27DB-BD31-4B8C-83A1-F6EECF244321}">
                <p14:modId xmlns:p14="http://schemas.microsoft.com/office/powerpoint/2010/main" val="852504087"/>
              </p:ext>
            </p:extLst>
          </p:nvPr>
        </p:nvGraphicFramePr>
        <p:xfrm>
          <a:off x="423863" y="1781175"/>
          <a:ext cx="6609592" cy="4476750"/>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4">
            <a:extLst>
              <a:ext uri="{FF2B5EF4-FFF2-40B4-BE49-F238E27FC236}">
                <a16:creationId xmlns:a16="http://schemas.microsoft.com/office/drawing/2014/main" id="{8CC47206-1436-D840-27D9-724142EA3BE8}"/>
              </a:ext>
            </a:extLst>
          </p:cNvPr>
          <p:cNvSpPr txBox="1">
            <a:spLocks/>
          </p:cNvSpPr>
          <p:nvPr/>
        </p:nvSpPr>
        <p:spPr>
          <a:xfrm>
            <a:off x="7202184" y="1781175"/>
            <a:ext cx="4554387" cy="4476750"/>
          </a:xfrm>
          <a:prstGeom prst="rect">
            <a:avLst/>
          </a:prstGeom>
        </p:spPr>
        <p:txBody>
          <a:bodyPr/>
          <a:lstStyle>
            <a:lvl1pPr marL="228600" indent="-228600" algn="l" defTabSz="914400" rtl="0" eaLnBrk="1" latinLnBrk="0" hangingPunct="1">
              <a:lnSpc>
                <a:spcPct val="90000"/>
              </a:lnSpc>
              <a:spcBef>
                <a:spcPts val="1000"/>
              </a:spcBef>
              <a:buClr>
                <a:schemeClr val="accent1"/>
              </a:buClr>
              <a:buSzPct val="100000"/>
              <a:buFont typeface="Wingdings" panose="05000000000000000000"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2000" dirty="0"/>
              <a:t>The number of consumers who have a contract with their phone has increased by 3 percentage points since 2020. This is likely as a result of the pandemic uptick when funds were diverted away from other expenditure, such as leisure and tourism, into at-home avenues, of which technology was a beneficiary. </a:t>
            </a:r>
          </a:p>
          <a:p>
            <a:pPr marL="0" indent="0">
              <a:buFont typeface="Wingdings" panose="05000000000000000000" pitchFamily="2" charset="2"/>
              <a:buNone/>
            </a:pPr>
            <a:r>
              <a:rPr lang="en-GB" sz="2000" dirty="0"/>
              <a:t>However, there are signs that SIM-only is beginning to see greater traction, having increased marginally since December 2021, likely as pandemic contracts are beginning to expire and consumers look to eke out value from already paid-off handsets.</a:t>
            </a:r>
          </a:p>
          <a:p>
            <a:endParaRPr lang="en-GB" sz="2000" dirty="0"/>
          </a:p>
        </p:txBody>
      </p:sp>
      <p:sp>
        <p:nvSpPr>
          <p:cNvPr id="10" name="TextBox 9">
            <a:extLst>
              <a:ext uri="{FF2B5EF4-FFF2-40B4-BE49-F238E27FC236}">
                <a16:creationId xmlns:a16="http://schemas.microsoft.com/office/drawing/2014/main" id="{98EB38C2-AE7A-617D-39F9-423B78A6827B}"/>
              </a:ext>
            </a:extLst>
          </p:cNvPr>
          <p:cNvSpPr txBox="1"/>
          <p:nvPr/>
        </p:nvSpPr>
        <p:spPr>
          <a:xfrm>
            <a:off x="791114" y="6330648"/>
            <a:ext cx="3889206" cy="261610"/>
          </a:xfrm>
          <a:prstGeom prst="rect">
            <a:avLst/>
          </a:prstGeom>
          <a:noFill/>
        </p:spPr>
        <p:txBody>
          <a:bodyPr wrap="none" rtlCol="0">
            <a:spAutoFit/>
          </a:bodyPr>
          <a:lstStyle/>
          <a:p>
            <a:r>
              <a:rPr lang="da-DK" sz="1100" dirty="0">
                <a:solidFill>
                  <a:srgbClr val="666666"/>
                </a:solidFill>
                <a:ea typeface="Trebuchet MS"/>
                <a:cs typeface="Trebuchet MS"/>
              </a:rPr>
              <a:t>Source:</a:t>
            </a:r>
            <a:r>
              <a:rPr lang="da-DK" sz="1100" b="1" dirty="0">
                <a:solidFill>
                  <a:srgbClr val="666666"/>
                </a:solidFill>
                <a:ea typeface="Trebuchet MS"/>
                <a:cs typeface="Trebuchet MS"/>
              </a:rPr>
              <a:t> </a:t>
            </a:r>
            <a:r>
              <a:rPr lang="da-DK" sz="1100" dirty="0">
                <a:solidFill>
                  <a:srgbClr val="666666"/>
                </a:solidFill>
              </a:rPr>
              <a:t>Kantar Profiles/Mintel, November 2021, December 2022</a:t>
            </a:r>
          </a:p>
        </p:txBody>
      </p:sp>
    </p:spTree>
    <p:extLst>
      <p:ext uri="{BB962C8B-B14F-4D97-AF65-F5344CB8AC3E}">
        <p14:creationId xmlns:p14="http://schemas.microsoft.com/office/powerpoint/2010/main" val="282018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99490E-19EC-3460-8DAC-BF0C212BD979}"/>
              </a:ext>
            </a:extLst>
          </p:cNvPr>
          <p:cNvSpPr>
            <a:spLocks noGrp="1"/>
          </p:cNvSpPr>
          <p:nvPr>
            <p:ph type="sldNum" sz="quarter" idx="15"/>
          </p:nvPr>
        </p:nvSpPr>
        <p:spPr/>
        <p:txBody>
          <a:bodyPr/>
          <a:lstStyle/>
          <a:p>
            <a:fld id="{3787542D-5C6B-4EB3-96EB-9B37C3D5D2F8}" type="slidenum">
              <a:rPr lang="en-GB" smtClean="0"/>
              <a:t>4</a:t>
            </a:fld>
            <a:endParaRPr lang="en-GB" dirty="0"/>
          </a:p>
        </p:txBody>
      </p:sp>
      <p:sp>
        <p:nvSpPr>
          <p:cNvPr id="3" name="Title 2">
            <a:extLst>
              <a:ext uri="{FF2B5EF4-FFF2-40B4-BE49-F238E27FC236}">
                <a16:creationId xmlns:a16="http://schemas.microsoft.com/office/drawing/2014/main" id="{E7A95EF5-B55E-58B7-BD56-0BAC9C872630}"/>
              </a:ext>
            </a:extLst>
          </p:cNvPr>
          <p:cNvSpPr>
            <a:spLocks noGrp="1"/>
          </p:cNvSpPr>
          <p:nvPr>
            <p:ph type="title"/>
          </p:nvPr>
        </p:nvSpPr>
        <p:spPr/>
        <p:txBody>
          <a:bodyPr/>
          <a:lstStyle/>
          <a:p>
            <a:r>
              <a:rPr lang="en-GB" dirty="0"/>
              <a:t>A healthy uptick in engagement</a:t>
            </a:r>
          </a:p>
        </p:txBody>
      </p:sp>
      <p:sp>
        <p:nvSpPr>
          <p:cNvPr id="4" name="Text Placeholder 3">
            <a:extLst>
              <a:ext uri="{FF2B5EF4-FFF2-40B4-BE49-F238E27FC236}">
                <a16:creationId xmlns:a16="http://schemas.microsoft.com/office/drawing/2014/main" id="{DDB298DF-662D-168D-6A59-F42EC0C7FFF1}"/>
              </a:ext>
            </a:extLst>
          </p:cNvPr>
          <p:cNvSpPr>
            <a:spLocks noGrp="1"/>
          </p:cNvSpPr>
          <p:nvPr>
            <p:ph type="body" sz="quarter" idx="11"/>
          </p:nvPr>
        </p:nvSpPr>
        <p:spPr/>
        <p:txBody>
          <a:bodyPr/>
          <a:lstStyle/>
          <a:p>
            <a:endParaRPr lang="en-GB" dirty="0"/>
          </a:p>
        </p:txBody>
      </p:sp>
      <p:graphicFrame>
        <p:nvGraphicFramePr>
          <p:cNvPr id="8" name="Content Placeholder 7">
            <a:extLst>
              <a:ext uri="{FF2B5EF4-FFF2-40B4-BE49-F238E27FC236}">
                <a16:creationId xmlns:a16="http://schemas.microsoft.com/office/drawing/2014/main" id="{F3212726-D38E-7E4A-DA84-31C3B43D1AAC}"/>
              </a:ext>
            </a:extLst>
          </p:cNvPr>
          <p:cNvGraphicFramePr>
            <a:graphicFrameLocks noGrp="1"/>
          </p:cNvGraphicFramePr>
          <p:nvPr>
            <p:ph sz="quarter" idx="13"/>
            <p:extLst>
              <p:ext uri="{D42A27DB-BD31-4B8C-83A1-F6EECF244321}">
                <p14:modId xmlns:p14="http://schemas.microsoft.com/office/powerpoint/2010/main" val="2886261987"/>
              </p:ext>
            </p:extLst>
          </p:nvPr>
        </p:nvGraphicFramePr>
        <p:xfrm>
          <a:off x="423863" y="2280863"/>
          <a:ext cx="11333162" cy="367908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3D4659E-A2B2-4577-1112-B4BF924569A1}"/>
              </a:ext>
            </a:extLst>
          </p:cNvPr>
          <p:cNvSpPr txBox="1"/>
          <p:nvPr/>
        </p:nvSpPr>
        <p:spPr>
          <a:xfrm>
            <a:off x="3709023" y="1736330"/>
            <a:ext cx="4842736" cy="369332"/>
          </a:xfrm>
          <a:prstGeom prst="rect">
            <a:avLst/>
          </a:prstGeom>
          <a:noFill/>
        </p:spPr>
        <p:txBody>
          <a:bodyPr wrap="none" rtlCol="0">
            <a:spAutoFit/>
          </a:bodyPr>
          <a:lstStyle/>
          <a:p>
            <a:r>
              <a:rPr lang="en-GB" b="1" dirty="0">
                <a:solidFill>
                  <a:schemeClr val="tx2"/>
                </a:solidFill>
              </a:rPr>
              <a:t>Engagement rates with Telco mail – 2019 to 2024</a:t>
            </a:r>
          </a:p>
        </p:txBody>
      </p:sp>
      <p:sp>
        <p:nvSpPr>
          <p:cNvPr id="5" name="TextBox 4">
            <a:extLst>
              <a:ext uri="{FF2B5EF4-FFF2-40B4-BE49-F238E27FC236}">
                <a16:creationId xmlns:a16="http://schemas.microsoft.com/office/drawing/2014/main" id="{6483682D-B7AD-FE78-CF09-D23E1FD7217F}"/>
              </a:ext>
            </a:extLst>
          </p:cNvPr>
          <p:cNvSpPr txBox="1"/>
          <p:nvPr/>
        </p:nvSpPr>
        <p:spPr>
          <a:xfrm>
            <a:off x="791114" y="6330648"/>
            <a:ext cx="3898824" cy="261610"/>
          </a:xfrm>
          <a:prstGeom prst="rect">
            <a:avLst/>
          </a:prstGeom>
          <a:noFill/>
        </p:spPr>
        <p:txBody>
          <a:bodyPr wrap="none" rtlCol="0">
            <a:spAutoFit/>
          </a:bodyPr>
          <a:lstStyle/>
          <a:p>
            <a:r>
              <a:rPr lang="da-DK" sz="1100" dirty="0">
                <a:solidFill>
                  <a:srgbClr val="666666"/>
                </a:solidFill>
                <a:ea typeface="Trebuchet MS"/>
                <a:cs typeface="Trebuchet MS"/>
              </a:rPr>
              <a:t>Source:</a:t>
            </a:r>
            <a:r>
              <a:rPr lang="da-DK" sz="1100" b="1" dirty="0">
                <a:solidFill>
                  <a:srgbClr val="666666"/>
                </a:solidFill>
                <a:ea typeface="Trebuchet MS"/>
                <a:cs typeface="Trebuchet MS"/>
              </a:rPr>
              <a:t> </a:t>
            </a:r>
            <a:r>
              <a:rPr lang="da-DK" sz="1100" dirty="0">
                <a:solidFill>
                  <a:srgbClr val="666666"/>
                </a:solidFill>
              </a:rPr>
              <a:t>JICMAIL, Item Database, Advertising Mail, Telco, n=4,817</a:t>
            </a:r>
          </a:p>
        </p:txBody>
      </p:sp>
    </p:spTree>
    <p:extLst>
      <p:ext uri="{BB962C8B-B14F-4D97-AF65-F5344CB8AC3E}">
        <p14:creationId xmlns:p14="http://schemas.microsoft.com/office/powerpoint/2010/main" val="457344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CEA7-FC07-4F5E-89CA-B76D44CF51CE}"/>
              </a:ext>
            </a:extLst>
          </p:cNvPr>
          <p:cNvSpPr>
            <a:spLocks noGrp="1"/>
          </p:cNvSpPr>
          <p:nvPr>
            <p:ph type="title"/>
          </p:nvPr>
        </p:nvSpPr>
        <p:spPr/>
        <p:txBody>
          <a:bodyPr/>
          <a:lstStyle/>
          <a:p>
            <a:r>
              <a:rPr lang="en-GB" dirty="0"/>
              <a:t>Key media metrics </a:t>
            </a:r>
            <a:r>
              <a:rPr lang="en-GB" dirty="0" err="1"/>
              <a:t>TeLCO</a:t>
            </a:r>
            <a:r>
              <a:rPr lang="en-GB" dirty="0"/>
              <a:t> Mailings</a:t>
            </a:r>
          </a:p>
        </p:txBody>
      </p:sp>
      <p:sp>
        <p:nvSpPr>
          <p:cNvPr id="3" name="Text Placeholder 2">
            <a:extLst>
              <a:ext uri="{FF2B5EF4-FFF2-40B4-BE49-F238E27FC236}">
                <a16:creationId xmlns:a16="http://schemas.microsoft.com/office/drawing/2014/main" id="{29F76A95-542D-4FB8-8360-E1D228E31C7F}"/>
              </a:ext>
            </a:extLst>
          </p:cNvPr>
          <p:cNvSpPr>
            <a:spLocks noGrp="1"/>
          </p:cNvSpPr>
          <p:nvPr>
            <p:ph type="body" sz="quarter" idx="11"/>
          </p:nvPr>
        </p:nvSpPr>
        <p:spPr/>
        <p:txBody>
          <a:bodyPr/>
          <a:lstStyle/>
          <a:p>
            <a:r>
              <a:rPr lang="en-GB" dirty="0"/>
              <a:t>Advertising mail from telco companies get good rates of physical engagement and enjoy good dwell time</a:t>
            </a:r>
          </a:p>
        </p:txBody>
      </p:sp>
      <p:sp>
        <p:nvSpPr>
          <p:cNvPr id="4" name="Slide Number Placeholder 3">
            <a:extLst>
              <a:ext uri="{FF2B5EF4-FFF2-40B4-BE49-F238E27FC236}">
                <a16:creationId xmlns:a16="http://schemas.microsoft.com/office/drawing/2014/main" id="{499C184C-ADFB-4678-A95B-0F86885C851E}"/>
              </a:ext>
            </a:extLst>
          </p:cNvPr>
          <p:cNvSpPr>
            <a:spLocks noGrp="1"/>
          </p:cNvSpPr>
          <p:nvPr>
            <p:ph type="sldNum" sz="quarter" idx="15"/>
          </p:nvPr>
        </p:nvSpPr>
        <p:spPr/>
        <p:txBody>
          <a:bodyPr/>
          <a:lstStyle/>
          <a:p>
            <a:fld id="{3787542D-5C6B-4EB3-96EB-9B37C3D5D2F8}" type="slidenum">
              <a:rPr lang="en-GB" smtClean="0"/>
              <a:t>5</a:t>
            </a:fld>
            <a:endParaRPr lang="en-GB" dirty="0"/>
          </a:p>
        </p:txBody>
      </p:sp>
      <p:grpSp>
        <p:nvGrpSpPr>
          <p:cNvPr id="6" name="Loop7" descr="{&quot;Key&quot;:&quot;POWER_USER_SHAPE_ICON&quot;,&quot;Value&quot;:&quot;POWER_USER_SHAPE_ICON_STYLE_1&quot;}">
            <a:extLst>
              <a:ext uri="{FF2B5EF4-FFF2-40B4-BE49-F238E27FC236}">
                <a16:creationId xmlns:a16="http://schemas.microsoft.com/office/drawing/2014/main" id="{27F6B2BD-9F5C-4E19-B042-E9ACD7C3123D}"/>
              </a:ext>
            </a:extLst>
          </p:cNvPr>
          <p:cNvGrpSpPr>
            <a:grpSpLocks noChangeAspect="1"/>
          </p:cNvGrpSpPr>
          <p:nvPr/>
        </p:nvGrpSpPr>
        <p:grpSpPr>
          <a:xfrm flipV="1">
            <a:off x="5271841" y="2723096"/>
            <a:ext cx="1663935" cy="1750293"/>
            <a:chOff x="6855725" y="2321521"/>
            <a:chExt cx="914400" cy="961857"/>
          </a:xfrm>
        </p:grpSpPr>
        <p:sp>
          <p:nvSpPr>
            <p:cNvPr id="7" name="Arc 6">
              <a:extLst>
                <a:ext uri="{FF2B5EF4-FFF2-40B4-BE49-F238E27FC236}">
                  <a16:creationId xmlns:a16="http://schemas.microsoft.com/office/drawing/2014/main" id="{CFB3DAFB-B444-435C-87BC-15D0518930CA}"/>
                </a:ext>
              </a:extLst>
            </p:cNvPr>
            <p:cNvSpPr/>
            <p:nvPr/>
          </p:nvSpPr>
          <p:spPr>
            <a:xfrm rot="10860000">
              <a:off x="6855725" y="2368978"/>
              <a:ext cx="914400" cy="914400"/>
            </a:xfrm>
            <a:prstGeom prst="arc">
              <a:avLst>
                <a:gd name="adj1" fmla="val 13793950"/>
                <a:gd name="adj2" fmla="val 17925109"/>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73F99FC1-5FC5-418D-A9C6-2A683C4DE78C}"/>
                </a:ext>
              </a:extLst>
            </p:cNvPr>
            <p:cNvSpPr/>
            <p:nvPr/>
          </p:nvSpPr>
          <p:spPr>
            <a:xfrm rot="16260000">
              <a:off x="6855725" y="2353159"/>
              <a:ext cx="914400" cy="914400"/>
            </a:xfrm>
            <a:prstGeom prst="arc">
              <a:avLst>
                <a:gd name="adj1" fmla="val 13793950"/>
                <a:gd name="adj2" fmla="val 17925109"/>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DBDD5158-A058-4DC6-9949-1EAA6F9D299E}"/>
                </a:ext>
              </a:extLst>
            </p:cNvPr>
            <p:cNvSpPr/>
            <p:nvPr/>
          </p:nvSpPr>
          <p:spPr>
            <a:xfrm rot="60000">
              <a:off x="6855725" y="2337340"/>
              <a:ext cx="914400" cy="914400"/>
            </a:xfrm>
            <a:prstGeom prst="arc">
              <a:avLst>
                <a:gd name="adj1" fmla="val 13793950"/>
                <a:gd name="adj2" fmla="val 17925109"/>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83BD971B-6D1B-49EB-BB8B-896BE382BFCD}"/>
                </a:ext>
              </a:extLst>
            </p:cNvPr>
            <p:cNvSpPr/>
            <p:nvPr/>
          </p:nvSpPr>
          <p:spPr>
            <a:xfrm rot="5460000">
              <a:off x="6855725" y="2321521"/>
              <a:ext cx="914400" cy="914400"/>
            </a:xfrm>
            <a:prstGeom prst="arc">
              <a:avLst>
                <a:gd name="adj1" fmla="val 13793950"/>
                <a:gd name="adj2" fmla="val 17925109"/>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88509664-5498-4565-89E0-71274E34B5B9}"/>
              </a:ext>
            </a:extLst>
          </p:cNvPr>
          <p:cNvGrpSpPr/>
          <p:nvPr/>
        </p:nvGrpSpPr>
        <p:grpSpPr>
          <a:xfrm>
            <a:off x="1775074" y="2756907"/>
            <a:ext cx="1785786" cy="1703218"/>
            <a:chOff x="6791322" y="2606349"/>
            <a:chExt cx="939388" cy="895954"/>
          </a:xfrm>
        </p:grpSpPr>
        <p:sp>
          <p:nvSpPr>
            <p:cNvPr id="20" name="Oval 19">
              <a:extLst>
                <a:ext uri="{FF2B5EF4-FFF2-40B4-BE49-F238E27FC236}">
                  <a16:creationId xmlns:a16="http://schemas.microsoft.com/office/drawing/2014/main" id="{8C51AD4D-91BF-44DE-BB47-0F5C91F00945}"/>
                </a:ext>
              </a:extLst>
            </p:cNvPr>
            <p:cNvSpPr/>
            <p:nvPr/>
          </p:nvSpPr>
          <p:spPr>
            <a:xfrm>
              <a:off x="6791322" y="2625640"/>
              <a:ext cx="857779" cy="8577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Oval 20">
              <a:extLst>
                <a:ext uri="{FF2B5EF4-FFF2-40B4-BE49-F238E27FC236}">
                  <a16:creationId xmlns:a16="http://schemas.microsoft.com/office/drawing/2014/main" id="{27E0510D-9FCD-41AA-AB83-33E72BAEB181}"/>
                </a:ext>
              </a:extLst>
            </p:cNvPr>
            <p:cNvSpPr/>
            <p:nvPr/>
          </p:nvSpPr>
          <p:spPr>
            <a:xfrm>
              <a:off x="6894011" y="2606349"/>
              <a:ext cx="198923" cy="198923"/>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A3F995FB-D544-4505-B9A0-742E5F12F6C0}"/>
                </a:ext>
              </a:extLst>
            </p:cNvPr>
            <p:cNvSpPr/>
            <p:nvPr/>
          </p:nvSpPr>
          <p:spPr>
            <a:xfrm>
              <a:off x="6894010" y="3303380"/>
              <a:ext cx="198923" cy="198923"/>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85B8D599-8E17-48DA-87C8-6E386F808B97}"/>
                </a:ext>
              </a:extLst>
            </p:cNvPr>
            <p:cNvSpPr/>
            <p:nvPr/>
          </p:nvSpPr>
          <p:spPr>
            <a:xfrm>
              <a:off x="7531787" y="2955067"/>
              <a:ext cx="198923" cy="198923"/>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TextBox 23">
            <a:extLst>
              <a:ext uri="{FF2B5EF4-FFF2-40B4-BE49-F238E27FC236}">
                <a16:creationId xmlns:a16="http://schemas.microsoft.com/office/drawing/2014/main" id="{D96D8397-05E3-4E4B-81CB-89F7324FF791}"/>
              </a:ext>
            </a:extLst>
          </p:cNvPr>
          <p:cNvSpPr txBox="1"/>
          <p:nvPr/>
        </p:nvSpPr>
        <p:spPr>
          <a:xfrm>
            <a:off x="4866193" y="4592769"/>
            <a:ext cx="2591287" cy="1015663"/>
          </a:xfrm>
          <a:prstGeom prst="rect">
            <a:avLst/>
          </a:prstGeom>
          <a:noFill/>
        </p:spPr>
        <p:txBody>
          <a:bodyPr wrap="square" rtlCol="0">
            <a:spAutoFit/>
          </a:bodyPr>
          <a:lstStyle/>
          <a:p>
            <a:pPr algn="ctr"/>
            <a:r>
              <a:rPr lang="en-GB" sz="2400" b="1" dirty="0">
                <a:latin typeface="+mj-lt"/>
              </a:rPr>
              <a:t>Frequency</a:t>
            </a:r>
            <a:endParaRPr lang="en-GB" sz="2800" b="1" dirty="0">
              <a:latin typeface="+mj-lt"/>
            </a:endParaRPr>
          </a:p>
          <a:p>
            <a:pPr algn="ctr"/>
            <a:r>
              <a:rPr lang="en-GB" b="1" dirty="0">
                <a:latin typeface="+mj-lt"/>
              </a:rPr>
              <a:t>Number of times mail returned to</a:t>
            </a:r>
          </a:p>
        </p:txBody>
      </p:sp>
      <p:sp>
        <p:nvSpPr>
          <p:cNvPr id="25" name="TextBox 24">
            <a:extLst>
              <a:ext uri="{FF2B5EF4-FFF2-40B4-BE49-F238E27FC236}">
                <a16:creationId xmlns:a16="http://schemas.microsoft.com/office/drawing/2014/main" id="{9B4E2214-F14D-4E50-8CFD-7A0F2ED40FA3}"/>
              </a:ext>
            </a:extLst>
          </p:cNvPr>
          <p:cNvSpPr txBox="1"/>
          <p:nvPr/>
        </p:nvSpPr>
        <p:spPr>
          <a:xfrm>
            <a:off x="5811260" y="3246542"/>
            <a:ext cx="500458" cy="769441"/>
          </a:xfrm>
          <a:prstGeom prst="rect">
            <a:avLst/>
          </a:prstGeom>
          <a:noFill/>
        </p:spPr>
        <p:txBody>
          <a:bodyPr wrap="none" rtlCol="0">
            <a:spAutoFit/>
          </a:bodyPr>
          <a:lstStyle/>
          <a:p>
            <a:r>
              <a:rPr lang="en-GB" sz="4400" b="1" dirty="0">
                <a:latin typeface="+mj-lt"/>
              </a:rPr>
              <a:t>4</a:t>
            </a:r>
          </a:p>
        </p:txBody>
      </p:sp>
      <p:sp>
        <p:nvSpPr>
          <p:cNvPr id="26" name="TextBox 25">
            <a:extLst>
              <a:ext uri="{FF2B5EF4-FFF2-40B4-BE49-F238E27FC236}">
                <a16:creationId xmlns:a16="http://schemas.microsoft.com/office/drawing/2014/main" id="{20C86E90-4B45-4767-8D59-6AA3EEAA0E89}"/>
              </a:ext>
            </a:extLst>
          </p:cNvPr>
          <p:cNvSpPr txBox="1"/>
          <p:nvPr/>
        </p:nvSpPr>
        <p:spPr>
          <a:xfrm>
            <a:off x="2120487" y="3256816"/>
            <a:ext cx="973343" cy="769441"/>
          </a:xfrm>
          <a:prstGeom prst="rect">
            <a:avLst/>
          </a:prstGeom>
          <a:noFill/>
        </p:spPr>
        <p:txBody>
          <a:bodyPr wrap="none" rtlCol="0">
            <a:spAutoFit/>
          </a:bodyPr>
          <a:lstStyle/>
          <a:p>
            <a:r>
              <a:rPr lang="en-GB" sz="4400" b="1" dirty="0">
                <a:latin typeface="+mj-lt"/>
              </a:rPr>
              <a:t>1.1</a:t>
            </a:r>
          </a:p>
        </p:txBody>
      </p:sp>
      <p:sp>
        <p:nvSpPr>
          <p:cNvPr id="27" name="TextBox 26">
            <a:extLst>
              <a:ext uri="{FF2B5EF4-FFF2-40B4-BE49-F238E27FC236}">
                <a16:creationId xmlns:a16="http://schemas.microsoft.com/office/drawing/2014/main" id="{E1A876FD-C848-4D5F-9593-BA9A1549BDD2}"/>
              </a:ext>
            </a:extLst>
          </p:cNvPr>
          <p:cNvSpPr txBox="1"/>
          <p:nvPr/>
        </p:nvSpPr>
        <p:spPr>
          <a:xfrm>
            <a:off x="1259745" y="4603043"/>
            <a:ext cx="2850416" cy="1015663"/>
          </a:xfrm>
          <a:prstGeom prst="rect">
            <a:avLst/>
          </a:prstGeom>
          <a:noFill/>
        </p:spPr>
        <p:txBody>
          <a:bodyPr wrap="square" rtlCol="0">
            <a:spAutoFit/>
          </a:bodyPr>
          <a:lstStyle/>
          <a:p>
            <a:pPr algn="ctr"/>
            <a:r>
              <a:rPr lang="en-GB" sz="2400" b="1" dirty="0">
                <a:latin typeface="+mj-lt"/>
              </a:rPr>
              <a:t>Reach</a:t>
            </a:r>
            <a:endParaRPr lang="en-GB" sz="2800" b="1" dirty="0">
              <a:latin typeface="+mj-lt"/>
            </a:endParaRPr>
          </a:p>
          <a:p>
            <a:pPr algn="ctr"/>
            <a:r>
              <a:rPr lang="en-GB" b="1" dirty="0">
                <a:latin typeface="+mj-lt"/>
              </a:rPr>
              <a:t>Number of people who see mail</a:t>
            </a:r>
          </a:p>
        </p:txBody>
      </p:sp>
      <p:sp>
        <p:nvSpPr>
          <p:cNvPr id="28" name="TextBox 27">
            <a:extLst>
              <a:ext uri="{FF2B5EF4-FFF2-40B4-BE49-F238E27FC236}">
                <a16:creationId xmlns:a16="http://schemas.microsoft.com/office/drawing/2014/main" id="{D56982E5-E0B4-443A-925E-42FD34D19CA9}"/>
              </a:ext>
            </a:extLst>
          </p:cNvPr>
          <p:cNvSpPr txBox="1"/>
          <p:nvPr/>
        </p:nvSpPr>
        <p:spPr>
          <a:xfrm>
            <a:off x="7933288" y="4592769"/>
            <a:ext cx="2850416" cy="1292662"/>
          </a:xfrm>
          <a:prstGeom prst="rect">
            <a:avLst/>
          </a:prstGeom>
          <a:noFill/>
        </p:spPr>
        <p:txBody>
          <a:bodyPr wrap="square" rtlCol="0">
            <a:spAutoFit/>
          </a:bodyPr>
          <a:lstStyle/>
          <a:p>
            <a:pPr algn="ctr"/>
            <a:r>
              <a:rPr lang="en-GB" sz="2400" b="1" dirty="0">
                <a:latin typeface="+mj-lt"/>
              </a:rPr>
              <a:t>Attention</a:t>
            </a:r>
            <a:endParaRPr lang="en-GB" sz="2800" b="1" dirty="0">
              <a:latin typeface="+mj-lt"/>
            </a:endParaRPr>
          </a:p>
          <a:p>
            <a:pPr algn="ctr"/>
            <a:r>
              <a:rPr lang="en-GB" b="1" dirty="0">
                <a:latin typeface="+mj-lt"/>
              </a:rPr>
              <a:t>Average number of minutes attention per mail item</a:t>
            </a:r>
          </a:p>
        </p:txBody>
      </p:sp>
      <p:sp>
        <p:nvSpPr>
          <p:cNvPr id="31" name="TextBox 30">
            <a:extLst>
              <a:ext uri="{FF2B5EF4-FFF2-40B4-BE49-F238E27FC236}">
                <a16:creationId xmlns:a16="http://schemas.microsoft.com/office/drawing/2014/main" id="{0CF7F2FC-F548-4F2B-9E43-00B863F0D793}"/>
              </a:ext>
            </a:extLst>
          </p:cNvPr>
          <p:cNvSpPr txBox="1"/>
          <p:nvPr/>
        </p:nvSpPr>
        <p:spPr>
          <a:xfrm>
            <a:off x="8690573" y="3246542"/>
            <a:ext cx="1289135" cy="769441"/>
          </a:xfrm>
          <a:prstGeom prst="rect">
            <a:avLst/>
          </a:prstGeom>
          <a:noFill/>
        </p:spPr>
        <p:txBody>
          <a:bodyPr wrap="none" rtlCol="0">
            <a:spAutoFit/>
          </a:bodyPr>
          <a:lstStyle/>
          <a:p>
            <a:r>
              <a:rPr lang="en-GB" sz="4400" b="1" dirty="0">
                <a:latin typeface="+mj-lt"/>
              </a:rPr>
              <a:t>1:19</a:t>
            </a:r>
          </a:p>
        </p:txBody>
      </p:sp>
      <p:grpSp>
        <p:nvGrpSpPr>
          <p:cNvPr id="43" name="Group 42">
            <a:extLst>
              <a:ext uri="{FF2B5EF4-FFF2-40B4-BE49-F238E27FC236}">
                <a16:creationId xmlns:a16="http://schemas.microsoft.com/office/drawing/2014/main" id="{0DC9743F-8D97-4B45-B008-1DD39A660544}"/>
              </a:ext>
            </a:extLst>
          </p:cNvPr>
          <p:cNvGrpSpPr/>
          <p:nvPr/>
        </p:nvGrpSpPr>
        <p:grpSpPr>
          <a:xfrm>
            <a:off x="8460288" y="2490828"/>
            <a:ext cx="1708788" cy="1976431"/>
            <a:chOff x="5524411" y="551421"/>
            <a:chExt cx="2067634" cy="2391481"/>
          </a:xfrm>
        </p:grpSpPr>
        <p:sp>
          <p:nvSpPr>
            <p:cNvPr id="45" name="Freeform 928">
              <a:extLst>
                <a:ext uri="{FF2B5EF4-FFF2-40B4-BE49-F238E27FC236}">
                  <a16:creationId xmlns:a16="http://schemas.microsoft.com/office/drawing/2014/main" id="{6E23F5F9-6F3B-4298-82A2-D8DE3DD3081D}"/>
                </a:ext>
              </a:extLst>
            </p:cNvPr>
            <p:cNvSpPr>
              <a:spLocks/>
            </p:cNvSpPr>
            <p:nvPr/>
          </p:nvSpPr>
          <p:spPr bwMode="auto">
            <a:xfrm>
              <a:off x="7156102" y="974912"/>
              <a:ext cx="311395" cy="311395"/>
            </a:xfrm>
            <a:custGeom>
              <a:avLst/>
              <a:gdLst>
                <a:gd name="T0" fmla="*/ 14 w 25"/>
                <a:gd name="T1" fmla="*/ 25 h 25"/>
                <a:gd name="T2" fmla="*/ 9 w 25"/>
                <a:gd name="T3" fmla="*/ 20 h 25"/>
                <a:gd name="T4" fmla="*/ 16 w 25"/>
                <a:gd name="T5" fmla="*/ 14 h 25"/>
                <a:gd name="T6" fmla="*/ 12 w 25"/>
                <a:gd name="T7" fmla="*/ 9 h 25"/>
                <a:gd name="T8" fmla="*/ 5 w 25"/>
                <a:gd name="T9" fmla="*/ 16 h 25"/>
                <a:gd name="T10" fmla="*/ 0 w 25"/>
                <a:gd name="T11" fmla="*/ 12 h 25"/>
                <a:gd name="T12" fmla="*/ 12 w 25"/>
                <a:gd name="T13" fmla="*/ 0 h 25"/>
                <a:gd name="T14" fmla="*/ 25 w 25"/>
                <a:gd name="T15" fmla="*/ 14 h 25"/>
                <a:gd name="T16" fmla="*/ 14 w 2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5">
                  <a:moveTo>
                    <a:pt x="14" y="25"/>
                  </a:moveTo>
                  <a:lnTo>
                    <a:pt x="9" y="20"/>
                  </a:lnTo>
                  <a:lnTo>
                    <a:pt x="16" y="14"/>
                  </a:lnTo>
                  <a:lnTo>
                    <a:pt x="12" y="9"/>
                  </a:lnTo>
                  <a:lnTo>
                    <a:pt x="5" y="16"/>
                  </a:lnTo>
                  <a:lnTo>
                    <a:pt x="0" y="12"/>
                  </a:lnTo>
                  <a:lnTo>
                    <a:pt x="12" y="0"/>
                  </a:lnTo>
                  <a:lnTo>
                    <a:pt x="25" y="14"/>
                  </a:lnTo>
                  <a:lnTo>
                    <a:pt x="14" y="2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930">
              <a:extLst>
                <a:ext uri="{FF2B5EF4-FFF2-40B4-BE49-F238E27FC236}">
                  <a16:creationId xmlns:a16="http://schemas.microsoft.com/office/drawing/2014/main" id="{6F8692C4-2078-4C25-B851-902173F91E25}"/>
                </a:ext>
              </a:extLst>
            </p:cNvPr>
            <p:cNvSpPr>
              <a:spLocks/>
            </p:cNvSpPr>
            <p:nvPr/>
          </p:nvSpPr>
          <p:spPr bwMode="auto">
            <a:xfrm>
              <a:off x="6433676" y="713348"/>
              <a:ext cx="236661" cy="199290"/>
            </a:xfrm>
            <a:custGeom>
              <a:avLst/>
              <a:gdLst>
                <a:gd name="T0" fmla="*/ 19 w 19"/>
                <a:gd name="T1" fmla="*/ 16 h 16"/>
                <a:gd name="T2" fmla="*/ 13 w 19"/>
                <a:gd name="T3" fmla="*/ 16 h 16"/>
                <a:gd name="T4" fmla="*/ 13 w 19"/>
                <a:gd name="T5" fmla="*/ 6 h 16"/>
                <a:gd name="T6" fmla="*/ 7 w 19"/>
                <a:gd name="T7" fmla="*/ 6 h 16"/>
                <a:gd name="T8" fmla="*/ 7 w 19"/>
                <a:gd name="T9" fmla="*/ 16 h 16"/>
                <a:gd name="T10" fmla="*/ 0 w 19"/>
                <a:gd name="T11" fmla="*/ 16 h 16"/>
                <a:gd name="T12" fmla="*/ 0 w 19"/>
                <a:gd name="T13" fmla="*/ 0 h 16"/>
                <a:gd name="T14" fmla="*/ 19 w 19"/>
                <a:gd name="T15" fmla="*/ 0 h 16"/>
                <a:gd name="T16" fmla="*/ 19 w 1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6">
                  <a:moveTo>
                    <a:pt x="19" y="16"/>
                  </a:moveTo>
                  <a:lnTo>
                    <a:pt x="13" y="16"/>
                  </a:lnTo>
                  <a:lnTo>
                    <a:pt x="13" y="6"/>
                  </a:lnTo>
                  <a:lnTo>
                    <a:pt x="7" y="6"/>
                  </a:lnTo>
                  <a:lnTo>
                    <a:pt x="7" y="16"/>
                  </a:lnTo>
                  <a:lnTo>
                    <a:pt x="0" y="16"/>
                  </a:lnTo>
                  <a:lnTo>
                    <a:pt x="0" y="0"/>
                  </a:lnTo>
                  <a:lnTo>
                    <a:pt x="19" y="0"/>
                  </a:lnTo>
                  <a:lnTo>
                    <a:pt x="19" y="1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931">
              <a:extLst>
                <a:ext uri="{FF2B5EF4-FFF2-40B4-BE49-F238E27FC236}">
                  <a16:creationId xmlns:a16="http://schemas.microsoft.com/office/drawing/2014/main" id="{E544F93A-7370-487C-AD54-45F92818B317}"/>
                </a:ext>
              </a:extLst>
            </p:cNvPr>
            <p:cNvSpPr>
              <a:spLocks noEditPoints="1"/>
            </p:cNvSpPr>
            <p:nvPr/>
          </p:nvSpPr>
          <p:spPr bwMode="auto">
            <a:xfrm>
              <a:off x="6346482" y="551421"/>
              <a:ext cx="423491" cy="236661"/>
            </a:xfrm>
            <a:custGeom>
              <a:avLst/>
              <a:gdLst>
                <a:gd name="T0" fmla="*/ 17 w 90"/>
                <a:gd name="T1" fmla="*/ 34 h 50"/>
                <a:gd name="T2" fmla="*/ 73 w 90"/>
                <a:gd name="T3" fmla="*/ 34 h 50"/>
                <a:gd name="T4" fmla="*/ 73 w 90"/>
                <a:gd name="T5" fmla="*/ 17 h 50"/>
                <a:gd name="T6" fmla="*/ 17 w 90"/>
                <a:gd name="T7" fmla="*/ 17 h 50"/>
                <a:gd name="T8" fmla="*/ 17 w 90"/>
                <a:gd name="T9" fmla="*/ 34 h 50"/>
                <a:gd name="T10" fmla="*/ 90 w 90"/>
                <a:gd name="T11" fmla="*/ 50 h 50"/>
                <a:gd name="T12" fmla="*/ 0 w 90"/>
                <a:gd name="T13" fmla="*/ 50 h 50"/>
                <a:gd name="T14" fmla="*/ 0 w 90"/>
                <a:gd name="T15" fmla="*/ 0 h 50"/>
                <a:gd name="T16" fmla="*/ 90 w 90"/>
                <a:gd name="T17" fmla="*/ 0 h 50"/>
                <a:gd name="T18" fmla="*/ 90 w 90"/>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0">
                  <a:moveTo>
                    <a:pt x="17" y="34"/>
                  </a:moveTo>
                  <a:lnTo>
                    <a:pt x="73" y="34"/>
                  </a:lnTo>
                  <a:lnTo>
                    <a:pt x="73" y="17"/>
                  </a:lnTo>
                  <a:lnTo>
                    <a:pt x="17" y="17"/>
                  </a:lnTo>
                  <a:lnTo>
                    <a:pt x="17" y="34"/>
                  </a:lnTo>
                  <a:close/>
                  <a:moveTo>
                    <a:pt x="90" y="50"/>
                  </a:moveTo>
                  <a:lnTo>
                    <a:pt x="0" y="50"/>
                  </a:lnTo>
                  <a:lnTo>
                    <a:pt x="0" y="0"/>
                  </a:lnTo>
                  <a:lnTo>
                    <a:pt x="90" y="0"/>
                  </a:lnTo>
                  <a:lnTo>
                    <a:pt x="90" y="5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932">
              <a:extLst>
                <a:ext uri="{FF2B5EF4-FFF2-40B4-BE49-F238E27FC236}">
                  <a16:creationId xmlns:a16="http://schemas.microsoft.com/office/drawing/2014/main" id="{638E7F5E-96E4-486D-A20F-1AFD0A47D4E4}"/>
                </a:ext>
              </a:extLst>
            </p:cNvPr>
            <p:cNvSpPr>
              <a:spLocks noEditPoints="1"/>
            </p:cNvSpPr>
            <p:nvPr/>
          </p:nvSpPr>
          <p:spPr bwMode="auto">
            <a:xfrm>
              <a:off x="5524411" y="875267"/>
              <a:ext cx="2067634" cy="2067635"/>
            </a:xfrm>
            <a:custGeom>
              <a:avLst/>
              <a:gdLst>
                <a:gd name="T0" fmla="*/ 216 w 433"/>
                <a:gd name="T1" fmla="*/ 17 h 433"/>
                <a:gd name="T2" fmla="*/ 16 w 433"/>
                <a:gd name="T3" fmla="*/ 217 h 433"/>
                <a:gd name="T4" fmla="*/ 216 w 433"/>
                <a:gd name="T5" fmla="*/ 417 h 433"/>
                <a:gd name="T6" fmla="*/ 416 w 433"/>
                <a:gd name="T7" fmla="*/ 217 h 433"/>
                <a:gd name="T8" fmla="*/ 216 w 433"/>
                <a:gd name="T9" fmla="*/ 17 h 433"/>
                <a:gd name="T10" fmla="*/ 216 w 433"/>
                <a:gd name="T11" fmla="*/ 433 h 433"/>
                <a:gd name="T12" fmla="*/ 0 w 433"/>
                <a:gd name="T13" fmla="*/ 217 h 433"/>
                <a:gd name="T14" fmla="*/ 216 w 433"/>
                <a:gd name="T15" fmla="*/ 0 h 433"/>
                <a:gd name="T16" fmla="*/ 433 w 433"/>
                <a:gd name="T17" fmla="*/ 217 h 433"/>
                <a:gd name="T18" fmla="*/ 216 w 433"/>
                <a:gd name="T19"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433">
                  <a:moveTo>
                    <a:pt x="216" y="17"/>
                  </a:moveTo>
                  <a:cubicBezTo>
                    <a:pt x="106" y="17"/>
                    <a:pt x="16" y="107"/>
                    <a:pt x="16" y="217"/>
                  </a:cubicBezTo>
                  <a:cubicBezTo>
                    <a:pt x="16" y="327"/>
                    <a:pt x="106" y="417"/>
                    <a:pt x="216" y="417"/>
                  </a:cubicBezTo>
                  <a:cubicBezTo>
                    <a:pt x="326" y="417"/>
                    <a:pt x="416" y="327"/>
                    <a:pt x="416" y="217"/>
                  </a:cubicBezTo>
                  <a:cubicBezTo>
                    <a:pt x="416" y="107"/>
                    <a:pt x="326" y="17"/>
                    <a:pt x="216" y="17"/>
                  </a:cubicBezTo>
                  <a:close/>
                  <a:moveTo>
                    <a:pt x="216" y="433"/>
                  </a:moveTo>
                  <a:cubicBezTo>
                    <a:pt x="97" y="433"/>
                    <a:pt x="0" y="336"/>
                    <a:pt x="0" y="217"/>
                  </a:cubicBezTo>
                  <a:cubicBezTo>
                    <a:pt x="0" y="97"/>
                    <a:pt x="97" y="0"/>
                    <a:pt x="216" y="0"/>
                  </a:cubicBezTo>
                  <a:cubicBezTo>
                    <a:pt x="335" y="0"/>
                    <a:pt x="433" y="97"/>
                    <a:pt x="433" y="217"/>
                  </a:cubicBezTo>
                  <a:cubicBezTo>
                    <a:pt x="433" y="336"/>
                    <a:pt x="335" y="433"/>
                    <a:pt x="216" y="433"/>
                  </a:cubicBezTo>
                </a:path>
              </a:pathLst>
            </a:custGeom>
            <a:solidFill>
              <a:schemeClr val="tx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582FCD10-1417-1DC1-F349-3F4C34D4FA07}"/>
              </a:ext>
            </a:extLst>
          </p:cNvPr>
          <p:cNvSpPr txBox="1"/>
          <p:nvPr/>
        </p:nvSpPr>
        <p:spPr>
          <a:xfrm>
            <a:off x="791114" y="6330648"/>
            <a:ext cx="3898824" cy="261610"/>
          </a:xfrm>
          <a:prstGeom prst="rect">
            <a:avLst/>
          </a:prstGeom>
          <a:noFill/>
        </p:spPr>
        <p:txBody>
          <a:bodyPr wrap="none" rtlCol="0">
            <a:spAutoFit/>
          </a:bodyPr>
          <a:lstStyle/>
          <a:p>
            <a:r>
              <a:rPr lang="da-DK" sz="1100" dirty="0">
                <a:solidFill>
                  <a:srgbClr val="666666"/>
                </a:solidFill>
                <a:ea typeface="Trebuchet MS"/>
                <a:cs typeface="Trebuchet MS"/>
              </a:rPr>
              <a:t>Source:</a:t>
            </a:r>
            <a:r>
              <a:rPr lang="da-DK" sz="1100" b="1" dirty="0">
                <a:solidFill>
                  <a:srgbClr val="666666"/>
                </a:solidFill>
                <a:ea typeface="Trebuchet MS"/>
                <a:cs typeface="Trebuchet MS"/>
              </a:rPr>
              <a:t> </a:t>
            </a:r>
            <a:r>
              <a:rPr lang="da-DK" sz="1100" dirty="0">
                <a:solidFill>
                  <a:srgbClr val="666666"/>
                </a:solidFill>
              </a:rPr>
              <a:t>JICMAIL, Item Database, Advertising Mail, Telco, n=4,817</a:t>
            </a:r>
          </a:p>
        </p:txBody>
      </p:sp>
    </p:spTree>
    <p:extLst>
      <p:ext uri="{BB962C8B-B14F-4D97-AF65-F5344CB8AC3E}">
        <p14:creationId xmlns:p14="http://schemas.microsoft.com/office/powerpoint/2010/main" val="123967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C251D-33F7-49AC-9347-A6BA3C123F3A}"/>
              </a:ext>
            </a:extLst>
          </p:cNvPr>
          <p:cNvSpPr>
            <a:spLocks noGrp="1"/>
          </p:cNvSpPr>
          <p:nvPr>
            <p:ph type="body" sz="quarter" idx="10"/>
          </p:nvPr>
        </p:nvSpPr>
        <p:spPr/>
        <p:txBody>
          <a:bodyPr/>
          <a:lstStyle/>
          <a:p>
            <a:r>
              <a:rPr lang="en-GB" dirty="0"/>
              <a:t>Incentive details</a:t>
            </a:r>
          </a:p>
        </p:txBody>
      </p:sp>
    </p:spTree>
    <p:extLst>
      <p:ext uri="{BB962C8B-B14F-4D97-AF65-F5344CB8AC3E}">
        <p14:creationId xmlns:p14="http://schemas.microsoft.com/office/powerpoint/2010/main" val="3583709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7187D4-D4D7-47E6-965E-D830B1D2460D}"/>
              </a:ext>
            </a:extLst>
          </p:cNvPr>
          <p:cNvSpPr>
            <a:spLocks noGrp="1"/>
          </p:cNvSpPr>
          <p:nvPr>
            <p:ph type="sldNum" sz="quarter" idx="15"/>
          </p:nvPr>
        </p:nvSpPr>
        <p:spPr/>
        <p:txBody>
          <a:bodyPr/>
          <a:lstStyle/>
          <a:p>
            <a:fld id="{3787542D-5C6B-4EB3-96EB-9B37C3D5D2F8}" type="slidenum">
              <a:rPr lang="en-GB" smtClean="0"/>
              <a:t>7</a:t>
            </a:fld>
            <a:endParaRPr lang="en-GB" dirty="0"/>
          </a:p>
        </p:txBody>
      </p:sp>
      <p:sp>
        <p:nvSpPr>
          <p:cNvPr id="6" name="Title 5">
            <a:extLst>
              <a:ext uri="{FF2B5EF4-FFF2-40B4-BE49-F238E27FC236}">
                <a16:creationId xmlns:a16="http://schemas.microsoft.com/office/drawing/2014/main" id="{2C2A5B5E-E0DE-415B-A6F4-CFEEF738850F}"/>
              </a:ext>
            </a:extLst>
          </p:cNvPr>
          <p:cNvSpPr>
            <a:spLocks noGrp="1"/>
          </p:cNvSpPr>
          <p:nvPr>
            <p:ph type="title"/>
          </p:nvPr>
        </p:nvSpPr>
        <p:spPr/>
        <p:txBody>
          <a:bodyPr/>
          <a:lstStyle/>
          <a:p>
            <a:r>
              <a:rPr lang="en-GB" dirty="0"/>
              <a:t>Advertising mail</a:t>
            </a:r>
          </a:p>
        </p:txBody>
      </p:sp>
      <p:sp>
        <p:nvSpPr>
          <p:cNvPr id="7" name="Text Placeholder 6">
            <a:extLst>
              <a:ext uri="{FF2B5EF4-FFF2-40B4-BE49-F238E27FC236}">
                <a16:creationId xmlns:a16="http://schemas.microsoft.com/office/drawing/2014/main" id="{0D3E2F29-E178-45FC-975E-4D4DEC369B99}"/>
              </a:ext>
            </a:extLst>
          </p:cNvPr>
          <p:cNvSpPr>
            <a:spLocks noGrp="1"/>
          </p:cNvSpPr>
          <p:nvPr>
            <p:ph type="body" sz="quarter" idx="11"/>
          </p:nvPr>
        </p:nvSpPr>
        <p:spPr/>
        <p:txBody>
          <a:bodyPr/>
          <a:lstStyle/>
          <a:p>
            <a:r>
              <a:rPr lang="en-GB" dirty="0"/>
              <a:t>Incentive for new incremental mail</a:t>
            </a:r>
          </a:p>
        </p:txBody>
      </p:sp>
      <p:sp>
        <p:nvSpPr>
          <p:cNvPr id="10" name="Circle: Hollow 9">
            <a:extLst>
              <a:ext uri="{FF2B5EF4-FFF2-40B4-BE49-F238E27FC236}">
                <a16:creationId xmlns:a16="http://schemas.microsoft.com/office/drawing/2014/main" id="{A186F85E-9BDC-4E28-AE46-0CBEE7AC0FAC}"/>
              </a:ext>
            </a:extLst>
          </p:cNvPr>
          <p:cNvSpPr/>
          <p:nvPr/>
        </p:nvSpPr>
        <p:spPr>
          <a:xfrm>
            <a:off x="1126724" y="2079037"/>
            <a:ext cx="2098040" cy="2098040"/>
          </a:xfrm>
          <a:prstGeom prst="donut">
            <a:avLst>
              <a:gd name="adj" fmla="val 80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Circle: Hollow 10">
            <a:extLst>
              <a:ext uri="{FF2B5EF4-FFF2-40B4-BE49-F238E27FC236}">
                <a16:creationId xmlns:a16="http://schemas.microsoft.com/office/drawing/2014/main" id="{E40DF4C9-1C02-4D83-B456-B9F8C51BD9A1}"/>
              </a:ext>
            </a:extLst>
          </p:cNvPr>
          <p:cNvSpPr/>
          <p:nvPr/>
        </p:nvSpPr>
        <p:spPr>
          <a:xfrm>
            <a:off x="3762477" y="2079037"/>
            <a:ext cx="2098040" cy="2098040"/>
          </a:xfrm>
          <a:prstGeom prst="donut">
            <a:avLst>
              <a:gd name="adj" fmla="val 78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Circle: Hollow 11">
            <a:extLst>
              <a:ext uri="{FF2B5EF4-FFF2-40B4-BE49-F238E27FC236}">
                <a16:creationId xmlns:a16="http://schemas.microsoft.com/office/drawing/2014/main" id="{B2B8199D-66B6-4531-A1F2-67B46C68E967}"/>
              </a:ext>
            </a:extLst>
          </p:cNvPr>
          <p:cNvSpPr/>
          <p:nvPr/>
        </p:nvSpPr>
        <p:spPr>
          <a:xfrm>
            <a:off x="6474460" y="2079037"/>
            <a:ext cx="2098040" cy="2098040"/>
          </a:xfrm>
          <a:prstGeom prst="donut">
            <a:avLst>
              <a:gd name="adj" fmla="val 88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Circle: Hollow 12">
            <a:extLst>
              <a:ext uri="{FF2B5EF4-FFF2-40B4-BE49-F238E27FC236}">
                <a16:creationId xmlns:a16="http://schemas.microsoft.com/office/drawing/2014/main" id="{15D6123C-4457-41A3-A967-C9EBF80D0119}"/>
              </a:ext>
            </a:extLst>
          </p:cNvPr>
          <p:cNvSpPr/>
          <p:nvPr/>
        </p:nvSpPr>
        <p:spPr>
          <a:xfrm>
            <a:off x="8990722" y="2079037"/>
            <a:ext cx="2098040" cy="2098040"/>
          </a:xfrm>
          <a:prstGeom prst="donut">
            <a:avLst>
              <a:gd name="adj" fmla="val 933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192F2EE-E779-4D84-8F57-0277042E6E7E}"/>
              </a:ext>
            </a:extLst>
          </p:cNvPr>
          <p:cNvSpPr/>
          <p:nvPr/>
        </p:nvSpPr>
        <p:spPr>
          <a:xfrm>
            <a:off x="-1" y="4020072"/>
            <a:ext cx="3399367" cy="1503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8A399133-18D5-4940-9C5E-C29710CEED7C}"/>
              </a:ext>
            </a:extLst>
          </p:cNvPr>
          <p:cNvSpPr/>
          <p:nvPr/>
        </p:nvSpPr>
        <p:spPr>
          <a:xfrm>
            <a:off x="8784166" y="4020072"/>
            <a:ext cx="3399367" cy="1503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0AF72EEB-7821-4F6E-828A-74A07DC7AE63}"/>
              </a:ext>
            </a:extLst>
          </p:cNvPr>
          <p:cNvSpPr/>
          <p:nvPr/>
        </p:nvSpPr>
        <p:spPr>
          <a:xfrm>
            <a:off x="3399367" y="4020072"/>
            <a:ext cx="2696634" cy="1503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5C559F1-ECF7-4CE5-9E80-8EE9DB5291D7}"/>
              </a:ext>
            </a:extLst>
          </p:cNvPr>
          <p:cNvSpPr/>
          <p:nvPr/>
        </p:nvSpPr>
        <p:spPr>
          <a:xfrm>
            <a:off x="6096000" y="4020072"/>
            <a:ext cx="2696634" cy="1503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0" name="Graphic 19" descr="Unlock">
            <a:extLst>
              <a:ext uri="{FF2B5EF4-FFF2-40B4-BE49-F238E27FC236}">
                <a16:creationId xmlns:a16="http://schemas.microsoft.com/office/drawing/2014/main" id="{836BA303-4F18-4144-B4EF-5ACF4F585F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66280" y="2640021"/>
            <a:ext cx="914400" cy="914400"/>
          </a:xfrm>
          <a:prstGeom prst="rect">
            <a:avLst/>
          </a:prstGeom>
        </p:spPr>
      </p:pic>
      <p:sp>
        <p:nvSpPr>
          <p:cNvPr id="21" name="TextBox 20">
            <a:extLst>
              <a:ext uri="{FF2B5EF4-FFF2-40B4-BE49-F238E27FC236}">
                <a16:creationId xmlns:a16="http://schemas.microsoft.com/office/drawing/2014/main" id="{6EE58FE7-5945-4C6A-8799-555003347F16}"/>
              </a:ext>
            </a:extLst>
          </p:cNvPr>
          <p:cNvSpPr txBox="1"/>
          <p:nvPr/>
        </p:nvSpPr>
        <p:spPr>
          <a:xfrm>
            <a:off x="1059140" y="4517699"/>
            <a:ext cx="2268000" cy="2031325"/>
          </a:xfrm>
          <a:prstGeom prst="rect">
            <a:avLst/>
          </a:prstGeom>
          <a:noFill/>
        </p:spPr>
        <p:txBody>
          <a:bodyPr wrap="square" rtlCol="0">
            <a:spAutoFit/>
          </a:bodyPr>
          <a:lstStyle/>
          <a:p>
            <a:pPr algn="ctr">
              <a:defRPr/>
            </a:pPr>
            <a:r>
              <a:rPr lang="en-US" dirty="0">
                <a:solidFill>
                  <a:prstClr val="black"/>
                </a:solidFill>
              </a:rPr>
              <a:t>Customers within the Mobile Sector when you add more advertising mail to your planned mail activity.</a:t>
            </a:r>
            <a:endParaRPr lang="en-GB" dirty="0">
              <a:solidFill>
                <a:prstClr val="black"/>
              </a:solidFill>
              <a:ea typeface="Noto Sans" panose="020B0502040504020204" pitchFamily="34"/>
              <a:cs typeface="Noto Sans" panose="020B0502040504020204" pitchFamily="34"/>
            </a:endParaRPr>
          </a:p>
          <a:p>
            <a:pPr lvl="0" algn="ctr">
              <a:defRPr/>
            </a:pPr>
            <a:endParaRPr lang="en-GB" dirty="0">
              <a:solidFill>
                <a:prstClr val="black"/>
              </a:solidFill>
              <a:ea typeface="Noto Sans" panose="020B0502040504020204" pitchFamily="34"/>
              <a:cs typeface="Noto Sans" panose="020B0502040504020204" pitchFamily="34"/>
            </a:endParaRPr>
          </a:p>
        </p:txBody>
      </p:sp>
      <p:sp>
        <p:nvSpPr>
          <p:cNvPr id="22" name="TextBox 21">
            <a:extLst>
              <a:ext uri="{FF2B5EF4-FFF2-40B4-BE49-F238E27FC236}">
                <a16:creationId xmlns:a16="http://schemas.microsoft.com/office/drawing/2014/main" id="{DC8026BC-EC87-4959-8527-6E392AFF0083}"/>
              </a:ext>
            </a:extLst>
          </p:cNvPr>
          <p:cNvSpPr txBox="1"/>
          <p:nvPr/>
        </p:nvSpPr>
        <p:spPr>
          <a:xfrm>
            <a:off x="1240080" y="4222621"/>
            <a:ext cx="19061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rPr>
              <a:t>WHO IS IT FOR?</a:t>
            </a:r>
          </a:p>
        </p:txBody>
      </p:sp>
      <p:sp>
        <p:nvSpPr>
          <p:cNvPr id="23" name="TextBox 22">
            <a:extLst>
              <a:ext uri="{FF2B5EF4-FFF2-40B4-BE49-F238E27FC236}">
                <a16:creationId xmlns:a16="http://schemas.microsoft.com/office/drawing/2014/main" id="{AE849884-5C52-4DC3-8F38-34EA0D2E0165}"/>
              </a:ext>
            </a:extLst>
          </p:cNvPr>
          <p:cNvSpPr txBox="1"/>
          <p:nvPr/>
        </p:nvSpPr>
        <p:spPr>
          <a:xfrm>
            <a:off x="3698519" y="4527638"/>
            <a:ext cx="2268000" cy="1200329"/>
          </a:xfrm>
          <a:prstGeom prst="rect">
            <a:avLst/>
          </a:prstGeom>
          <a:noFill/>
        </p:spPr>
        <p:txBody>
          <a:bodyPr wrap="square" rtlCol="0">
            <a:spAutoFit/>
          </a:bodyPr>
          <a:lstStyle/>
          <a:p>
            <a:pPr lvl="0" algn="ctr">
              <a:defRPr/>
            </a:pPr>
            <a:r>
              <a:rPr lang="en-US" dirty="0">
                <a:solidFill>
                  <a:prstClr val="black"/>
                </a:solidFill>
              </a:rPr>
              <a:t>A postage credit is available on eligible  advertising mail posted in Trays.</a:t>
            </a:r>
            <a:endParaRPr lang="en-GB" dirty="0">
              <a:solidFill>
                <a:prstClr val="black"/>
              </a:solidFill>
              <a:ea typeface="Noto Sans" panose="020B0502040504020204" pitchFamily="34"/>
              <a:cs typeface="Noto Sans" panose="020B0502040504020204" pitchFamily="34"/>
            </a:endParaRPr>
          </a:p>
        </p:txBody>
      </p:sp>
      <p:sp>
        <p:nvSpPr>
          <p:cNvPr id="24" name="TextBox 23">
            <a:extLst>
              <a:ext uri="{FF2B5EF4-FFF2-40B4-BE49-F238E27FC236}">
                <a16:creationId xmlns:a16="http://schemas.microsoft.com/office/drawing/2014/main" id="{75D4DE65-307F-4D2F-B64E-B58DCC80C558}"/>
              </a:ext>
            </a:extLst>
          </p:cNvPr>
          <p:cNvSpPr txBox="1"/>
          <p:nvPr/>
        </p:nvSpPr>
        <p:spPr>
          <a:xfrm>
            <a:off x="3558573" y="4232560"/>
            <a:ext cx="254789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dirty="0">
                <a:solidFill>
                  <a:prstClr val="black"/>
                </a:solidFill>
                <a:ea typeface="Noto Sans" panose="020B0502040504020204" pitchFamily="34"/>
                <a:cs typeface="Noto Sans" panose="020B0502040504020204" pitchFamily="34"/>
              </a:rPr>
              <a:t>CREDIT</a:t>
            </a:r>
            <a:endPar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25" name="TextBox 24">
            <a:extLst>
              <a:ext uri="{FF2B5EF4-FFF2-40B4-BE49-F238E27FC236}">
                <a16:creationId xmlns:a16="http://schemas.microsoft.com/office/drawing/2014/main" id="{0B38C6A0-8950-4653-A122-E1494FE3511E}"/>
              </a:ext>
            </a:extLst>
          </p:cNvPr>
          <p:cNvSpPr txBox="1"/>
          <p:nvPr/>
        </p:nvSpPr>
        <p:spPr>
          <a:xfrm>
            <a:off x="6413814" y="4516926"/>
            <a:ext cx="2268000" cy="1477328"/>
          </a:xfrm>
          <a:prstGeom prst="rect">
            <a:avLst/>
          </a:prstGeom>
          <a:noFill/>
        </p:spPr>
        <p:txBody>
          <a:bodyPr wrap="square" rtlCol="0">
            <a:spAutoFit/>
          </a:bodyPr>
          <a:lstStyle/>
          <a:p>
            <a:pPr lvl="0" algn="ctr">
              <a:defRPr/>
            </a:pPr>
            <a:r>
              <a:rPr lang="en-US" dirty="0">
                <a:solidFill>
                  <a:prstClr val="black"/>
                </a:solidFill>
                <a:ea typeface="Noto Sans" panose="020B0502040504020204" pitchFamily="34"/>
                <a:cs typeface="Noto Sans" panose="020B0502040504020204" pitchFamily="34"/>
              </a:rPr>
              <a:t>The minimum incremental volume is 250k items across the duration of the incentive</a:t>
            </a:r>
            <a:endParaRPr lang="en-GB" dirty="0">
              <a:solidFill>
                <a:prstClr val="black"/>
              </a:solidFill>
              <a:ea typeface="Noto Sans" panose="020B0502040504020204" pitchFamily="34"/>
              <a:cs typeface="Noto Sans" panose="020B0502040504020204" pitchFamily="34"/>
            </a:endParaRPr>
          </a:p>
        </p:txBody>
      </p:sp>
      <p:sp>
        <p:nvSpPr>
          <p:cNvPr id="26" name="TextBox 25">
            <a:extLst>
              <a:ext uri="{FF2B5EF4-FFF2-40B4-BE49-F238E27FC236}">
                <a16:creationId xmlns:a16="http://schemas.microsoft.com/office/drawing/2014/main" id="{8BACA290-B65F-4098-A23C-EACFBE78D729}"/>
              </a:ext>
            </a:extLst>
          </p:cNvPr>
          <p:cNvSpPr txBox="1"/>
          <p:nvPr/>
        </p:nvSpPr>
        <p:spPr>
          <a:xfrm>
            <a:off x="6583179" y="4222621"/>
            <a:ext cx="19061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dirty="0">
                <a:solidFill>
                  <a:prstClr val="black"/>
                </a:solidFill>
                <a:ea typeface="Noto Sans" panose="020B0502040504020204" pitchFamily="34"/>
                <a:cs typeface="Noto Sans" panose="020B0502040504020204" pitchFamily="34"/>
              </a:rPr>
              <a:t>TO QUALIFY</a:t>
            </a:r>
            <a:endPar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27" name="TextBox 26">
            <a:extLst>
              <a:ext uri="{FF2B5EF4-FFF2-40B4-BE49-F238E27FC236}">
                <a16:creationId xmlns:a16="http://schemas.microsoft.com/office/drawing/2014/main" id="{36570964-23FB-47F3-BAC3-C1E0F66CF08D}"/>
              </a:ext>
            </a:extLst>
          </p:cNvPr>
          <p:cNvSpPr txBox="1"/>
          <p:nvPr/>
        </p:nvSpPr>
        <p:spPr>
          <a:xfrm>
            <a:off x="8923996" y="4517699"/>
            <a:ext cx="22680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For more information and  to apply go to </a:t>
            </a:r>
            <a:r>
              <a:rPr kumimoji="0" lang="en-US" b="0" i="0" u="none" strike="noStrike" kern="1200" cap="none" spc="0" normalizeH="0" baseline="0" noProof="0" dirty="0">
                <a:ln>
                  <a:noFill/>
                </a:ln>
                <a:solidFill>
                  <a:prstClr val="black"/>
                </a:solidFill>
                <a:effectLst/>
                <a:uLnTx/>
                <a:uFillTx/>
                <a:ea typeface="+mn-ea"/>
                <a:cs typeface="+mn-cs"/>
                <a:hlinkClick r:id="rId16"/>
              </a:rPr>
              <a:t>www.royalmailwholesale.com</a:t>
            </a: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28" name="TextBox 27">
            <a:extLst>
              <a:ext uri="{FF2B5EF4-FFF2-40B4-BE49-F238E27FC236}">
                <a16:creationId xmlns:a16="http://schemas.microsoft.com/office/drawing/2014/main" id="{8A0FA46C-5FBD-4E24-9308-324960AF2B23}"/>
              </a:ext>
            </a:extLst>
          </p:cNvPr>
          <p:cNvSpPr txBox="1"/>
          <p:nvPr/>
        </p:nvSpPr>
        <p:spPr>
          <a:xfrm>
            <a:off x="9093361" y="4222621"/>
            <a:ext cx="19061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ea typeface="Noto Sans" panose="020B0502040504020204" pitchFamily="34"/>
                <a:cs typeface="Noto Sans" panose="020B0502040504020204" pitchFamily="34"/>
              </a:rPr>
              <a:t>TO APPLY</a:t>
            </a:r>
          </a:p>
        </p:txBody>
      </p:sp>
      <p:grpSp>
        <p:nvGrpSpPr>
          <p:cNvPr id="31" name="Target" descr="{&quot;Key&quot;:&quot;POWER_USER_SHAPE_ICON&quot;,&quot;Value&quot;:&quot;POWER_USER_SHAPE_ICON_STYLE_1&quot;}">
            <a:extLst>
              <a:ext uri="{FF2B5EF4-FFF2-40B4-BE49-F238E27FC236}">
                <a16:creationId xmlns:a16="http://schemas.microsoft.com/office/drawing/2014/main" id="{E083CFF5-0307-41EA-8FF0-F05CE93AF9BA}"/>
              </a:ext>
            </a:extLst>
          </p:cNvPr>
          <p:cNvGrpSpPr>
            <a:grpSpLocks noChangeAspect="1"/>
          </p:cNvGrpSpPr>
          <p:nvPr>
            <p:custDataLst>
              <p:tags r:id="rId1"/>
            </p:custDataLst>
          </p:nvPr>
        </p:nvGrpSpPr>
        <p:grpSpPr bwMode="auto">
          <a:xfrm>
            <a:off x="1603135" y="2552807"/>
            <a:ext cx="1161193" cy="1163810"/>
            <a:chOff x="20" y="21"/>
            <a:chExt cx="444" cy="445"/>
          </a:xfrm>
          <a:solidFill>
            <a:schemeClr val="tx1"/>
          </a:solidFill>
        </p:grpSpPr>
        <p:sp>
          <p:nvSpPr>
            <p:cNvPr id="32" name="Target">
              <a:extLst>
                <a:ext uri="{FF2B5EF4-FFF2-40B4-BE49-F238E27FC236}">
                  <a16:creationId xmlns:a16="http://schemas.microsoft.com/office/drawing/2014/main" id="{1E0730BE-D8B9-4204-98B2-10CA00760564}"/>
                </a:ext>
              </a:extLst>
            </p:cNvPr>
            <p:cNvSpPr>
              <a:spLocks/>
            </p:cNvSpPr>
            <p:nvPr>
              <p:custDataLst>
                <p:tags r:id="rId10"/>
              </p:custDataLst>
            </p:nvPr>
          </p:nvSpPr>
          <p:spPr bwMode="auto">
            <a:xfrm>
              <a:off x="124" y="166"/>
              <a:ext cx="159" cy="196"/>
            </a:xfrm>
            <a:custGeom>
              <a:avLst/>
              <a:gdLst>
                <a:gd name="T0" fmla="*/ 159 w 422"/>
                <a:gd name="T1" fmla="*/ 217 h 522"/>
                <a:gd name="T2" fmla="*/ 212 w 422"/>
                <a:gd name="T3" fmla="*/ 223 h 522"/>
                <a:gd name="T4" fmla="*/ 179 w 422"/>
                <a:gd name="T5" fmla="*/ 5 h 522"/>
                <a:gd name="T6" fmla="*/ 167 w 422"/>
                <a:gd name="T7" fmla="*/ 0 h 522"/>
                <a:gd name="T8" fmla="*/ 0 w 422"/>
                <a:gd name="T9" fmla="*/ 179 h 522"/>
                <a:gd name="T10" fmla="*/ 54 w 422"/>
                <a:gd name="T11" fmla="*/ 194 h 522"/>
                <a:gd name="T12" fmla="*/ 411 w 422"/>
                <a:gd name="T13" fmla="*/ 481 h 522"/>
                <a:gd name="T14" fmla="*/ 411 w 422"/>
                <a:gd name="T15" fmla="*/ 464 h 522"/>
                <a:gd name="T16" fmla="*/ 159 w 422"/>
                <a:gd name="T17" fmla="*/ 21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522">
                  <a:moveTo>
                    <a:pt x="159" y="217"/>
                  </a:moveTo>
                  <a:cubicBezTo>
                    <a:pt x="159" y="217"/>
                    <a:pt x="194" y="230"/>
                    <a:pt x="212" y="223"/>
                  </a:cubicBezTo>
                  <a:cubicBezTo>
                    <a:pt x="192" y="126"/>
                    <a:pt x="179" y="5"/>
                    <a:pt x="179" y="5"/>
                  </a:cubicBezTo>
                  <a:lnTo>
                    <a:pt x="167" y="0"/>
                  </a:lnTo>
                  <a:cubicBezTo>
                    <a:pt x="167" y="0"/>
                    <a:pt x="23" y="67"/>
                    <a:pt x="0" y="179"/>
                  </a:cubicBezTo>
                  <a:cubicBezTo>
                    <a:pt x="21" y="191"/>
                    <a:pt x="54" y="194"/>
                    <a:pt x="54" y="194"/>
                  </a:cubicBezTo>
                  <a:cubicBezTo>
                    <a:pt x="60" y="349"/>
                    <a:pt x="106" y="522"/>
                    <a:pt x="411" y="481"/>
                  </a:cubicBezTo>
                  <a:cubicBezTo>
                    <a:pt x="422" y="481"/>
                    <a:pt x="411" y="464"/>
                    <a:pt x="411" y="464"/>
                  </a:cubicBezTo>
                  <a:cubicBezTo>
                    <a:pt x="207" y="469"/>
                    <a:pt x="154" y="279"/>
                    <a:pt x="159" y="2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arget">
              <a:extLst>
                <a:ext uri="{FF2B5EF4-FFF2-40B4-BE49-F238E27FC236}">
                  <a16:creationId xmlns:a16="http://schemas.microsoft.com/office/drawing/2014/main" id="{B20E0DDC-178A-4524-BA1C-296407E6B87C}"/>
                </a:ext>
              </a:extLst>
            </p:cNvPr>
            <p:cNvSpPr>
              <a:spLocks/>
            </p:cNvSpPr>
            <p:nvPr>
              <p:custDataLst>
                <p:tags r:id="rId11"/>
              </p:custDataLst>
            </p:nvPr>
          </p:nvSpPr>
          <p:spPr bwMode="auto">
            <a:xfrm>
              <a:off x="200" y="125"/>
              <a:ext cx="159" cy="196"/>
            </a:xfrm>
            <a:custGeom>
              <a:avLst/>
              <a:gdLst>
                <a:gd name="T0" fmla="*/ 12 w 423"/>
                <a:gd name="T1" fmla="*/ 41 h 522"/>
                <a:gd name="T2" fmla="*/ 12 w 423"/>
                <a:gd name="T3" fmla="*/ 58 h 522"/>
                <a:gd name="T4" fmla="*/ 263 w 423"/>
                <a:gd name="T5" fmla="*/ 305 h 522"/>
                <a:gd name="T6" fmla="*/ 211 w 423"/>
                <a:gd name="T7" fmla="*/ 299 h 522"/>
                <a:gd name="T8" fmla="*/ 243 w 423"/>
                <a:gd name="T9" fmla="*/ 517 h 522"/>
                <a:gd name="T10" fmla="*/ 256 w 423"/>
                <a:gd name="T11" fmla="*/ 522 h 522"/>
                <a:gd name="T12" fmla="*/ 423 w 423"/>
                <a:gd name="T13" fmla="*/ 343 h 522"/>
                <a:gd name="T14" fmla="*/ 369 w 423"/>
                <a:gd name="T15" fmla="*/ 328 h 522"/>
                <a:gd name="T16" fmla="*/ 12 w 423"/>
                <a:gd name="T17" fmla="*/ 4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522">
                  <a:moveTo>
                    <a:pt x="12" y="41"/>
                  </a:moveTo>
                  <a:cubicBezTo>
                    <a:pt x="0" y="41"/>
                    <a:pt x="12" y="58"/>
                    <a:pt x="12" y="58"/>
                  </a:cubicBezTo>
                  <a:cubicBezTo>
                    <a:pt x="215" y="53"/>
                    <a:pt x="269" y="243"/>
                    <a:pt x="263" y="305"/>
                  </a:cubicBezTo>
                  <a:cubicBezTo>
                    <a:pt x="263" y="305"/>
                    <a:pt x="229" y="292"/>
                    <a:pt x="211" y="299"/>
                  </a:cubicBezTo>
                  <a:cubicBezTo>
                    <a:pt x="231" y="396"/>
                    <a:pt x="243" y="517"/>
                    <a:pt x="243" y="517"/>
                  </a:cubicBezTo>
                  <a:lnTo>
                    <a:pt x="256" y="522"/>
                  </a:lnTo>
                  <a:cubicBezTo>
                    <a:pt x="256" y="522"/>
                    <a:pt x="400" y="455"/>
                    <a:pt x="423" y="343"/>
                  </a:cubicBezTo>
                  <a:cubicBezTo>
                    <a:pt x="402" y="331"/>
                    <a:pt x="369" y="328"/>
                    <a:pt x="369" y="328"/>
                  </a:cubicBezTo>
                  <a:cubicBezTo>
                    <a:pt x="363" y="173"/>
                    <a:pt x="317" y="0"/>
                    <a:pt x="12"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arget">
              <a:extLst>
                <a:ext uri="{FF2B5EF4-FFF2-40B4-BE49-F238E27FC236}">
                  <a16:creationId xmlns:a16="http://schemas.microsoft.com/office/drawing/2014/main" id="{E3BEF30B-10CB-43AD-B3EB-14F0F0A32A0C}"/>
                </a:ext>
              </a:extLst>
            </p:cNvPr>
            <p:cNvSpPr>
              <a:spLocks noEditPoints="1"/>
            </p:cNvSpPr>
            <p:nvPr>
              <p:custDataLst>
                <p:tags r:id="rId12"/>
              </p:custDataLst>
            </p:nvPr>
          </p:nvSpPr>
          <p:spPr bwMode="auto">
            <a:xfrm>
              <a:off x="20" y="21"/>
              <a:ext cx="444" cy="445"/>
            </a:xfrm>
            <a:custGeom>
              <a:avLst/>
              <a:gdLst>
                <a:gd name="T0" fmla="*/ 1157 w 1182"/>
                <a:gd name="T1" fmla="*/ 566 h 1181"/>
                <a:gd name="T2" fmla="*/ 1088 w 1182"/>
                <a:gd name="T3" fmla="*/ 566 h 1181"/>
                <a:gd name="T4" fmla="*/ 616 w 1182"/>
                <a:gd name="T5" fmla="*/ 94 h 1181"/>
                <a:gd name="T6" fmla="*/ 616 w 1182"/>
                <a:gd name="T7" fmla="*/ 25 h 1181"/>
                <a:gd name="T8" fmla="*/ 591 w 1182"/>
                <a:gd name="T9" fmla="*/ 0 h 1181"/>
                <a:gd name="T10" fmla="*/ 566 w 1182"/>
                <a:gd name="T11" fmla="*/ 25 h 1181"/>
                <a:gd name="T12" fmla="*/ 566 w 1182"/>
                <a:gd name="T13" fmla="*/ 94 h 1181"/>
                <a:gd name="T14" fmla="*/ 94 w 1182"/>
                <a:gd name="T15" fmla="*/ 566 h 1181"/>
                <a:gd name="T16" fmla="*/ 25 w 1182"/>
                <a:gd name="T17" fmla="*/ 566 h 1181"/>
                <a:gd name="T18" fmla="*/ 0 w 1182"/>
                <a:gd name="T19" fmla="*/ 591 h 1181"/>
                <a:gd name="T20" fmla="*/ 25 w 1182"/>
                <a:gd name="T21" fmla="*/ 616 h 1181"/>
                <a:gd name="T22" fmla="*/ 94 w 1182"/>
                <a:gd name="T23" fmla="*/ 616 h 1181"/>
                <a:gd name="T24" fmla="*/ 566 w 1182"/>
                <a:gd name="T25" fmla="*/ 1088 h 1181"/>
                <a:gd name="T26" fmla="*/ 566 w 1182"/>
                <a:gd name="T27" fmla="*/ 1156 h 1181"/>
                <a:gd name="T28" fmla="*/ 591 w 1182"/>
                <a:gd name="T29" fmla="*/ 1181 h 1181"/>
                <a:gd name="T30" fmla="*/ 616 w 1182"/>
                <a:gd name="T31" fmla="*/ 1156 h 1181"/>
                <a:gd name="T32" fmla="*/ 616 w 1182"/>
                <a:gd name="T33" fmla="*/ 1088 h 1181"/>
                <a:gd name="T34" fmla="*/ 1088 w 1182"/>
                <a:gd name="T35" fmla="*/ 616 h 1181"/>
                <a:gd name="T36" fmla="*/ 1157 w 1182"/>
                <a:gd name="T37" fmla="*/ 616 h 1181"/>
                <a:gd name="T38" fmla="*/ 1182 w 1182"/>
                <a:gd name="T39" fmla="*/ 591 h 1181"/>
                <a:gd name="T40" fmla="*/ 1157 w 1182"/>
                <a:gd name="T41" fmla="*/ 566 h 1181"/>
                <a:gd name="T42" fmla="*/ 616 w 1182"/>
                <a:gd name="T43" fmla="*/ 1037 h 1181"/>
                <a:gd name="T44" fmla="*/ 616 w 1182"/>
                <a:gd name="T45" fmla="*/ 1015 h 1181"/>
                <a:gd name="T46" fmla="*/ 591 w 1182"/>
                <a:gd name="T47" fmla="*/ 990 h 1181"/>
                <a:gd name="T48" fmla="*/ 566 w 1182"/>
                <a:gd name="T49" fmla="*/ 1015 h 1181"/>
                <a:gd name="T50" fmla="*/ 566 w 1182"/>
                <a:gd name="T51" fmla="*/ 1037 h 1181"/>
                <a:gd name="T52" fmla="*/ 144 w 1182"/>
                <a:gd name="T53" fmla="*/ 616 h 1181"/>
                <a:gd name="T54" fmla="*/ 166 w 1182"/>
                <a:gd name="T55" fmla="*/ 616 h 1181"/>
                <a:gd name="T56" fmla="*/ 191 w 1182"/>
                <a:gd name="T57" fmla="*/ 591 h 1181"/>
                <a:gd name="T58" fmla="*/ 166 w 1182"/>
                <a:gd name="T59" fmla="*/ 566 h 1181"/>
                <a:gd name="T60" fmla="*/ 144 w 1182"/>
                <a:gd name="T61" fmla="*/ 566 h 1181"/>
                <a:gd name="T62" fmla="*/ 566 w 1182"/>
                <a:gd name="T63" fmla="*/ 144 h 1181"/>
                <a:gd name="T64" fmla="*/ 566 w 1182"/>
                <a:gd name="T65" fmla="*/ 166 h 1181"/>
                <a:gd name="T66" fmla="*/ 591 w 1182"/>
                <a:gd name="T67" fmla="*/ 191 h 1181"/>
                <a:gd name="T68" fmla="*/ 616 w 1182"/>
                <a:gd name="T69" fmla="*/ 166 h 1181"/>
                <a:gd name="T70" fmla="*/ 616 w 1182"/>
                <a:gd name="T71" fmla="*/ 144 h 1181"/>
                <a:gd name="T72" fmla="*/ 1038 w 1182"/>
                <a:gd name="T73" fmla="*/ 566 h 1181"/>
                <a:gd name="T74" fmla="*/ 1016 w 1182"/>
                <a:gd name="T75" fmla="*/ 566 h 1181"/>
                <a:gd name="T76" fmla="*/ 991 w 1182"/>
                <a:gd name="T77" fmla="*/ 591 h 1181"/>
                <a:gd name="T78" fmla="*/ 1016 w 1182"/>
                <a:gd name="T79" fmla="*/ 616 h 1181"/>
                <a:gd name="T80" fmla="*/ 1038 w 1182"/>
                <a:gd name="T81" fmla="*/ 616 h 1181"/>
                <a:gd name="T82" fmla="*/ 616 w 1182"/>
                <a:gd name="T83" fmla="*/ 1037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2" h="1181">
                  <a:moveTo>
                    <a:pt x="1157" y="566"/>
                  </a:moveTo>
                  <a:lnTo>
                    <a:pt x="1088" y="566"/>
                  </a:lnTo>
                  <a:cubicBezTo>
                    <a:pt x="1075" y="311"/>
                    <a:pt x="870" y="106"/>
                    <a:pt x="616" y="94"/>
                  </a:cubicBezTo>
                  <a:lnTo>
                    <a:pt x="616" y="25"/>
                  </a:lnTo>
                  <a:cubicBezTo>
                    <a:pt x="616" y="11"/>
                    <a:pt x="605" y="0"/>
                    <a:pt x="591" y="0"/>
                  </a:cubicBezTo>
                  <a:cubicBezTo>
                    <a:pt x="577" y="0"/>
                    <a:pt x="566" y="11"/>
                    <a:pt x="566" y="25"/>
                  </a:cubicBezTo>
                  <a:lnTo>
                    <a:pt x="566" y="94"/>
                  </a:lnTo>
                  <a:cubicBezTo>
                    <a:pt x="311" y="106"/>
                    <a:pt x="107" y="311"/>
                    <a:pt x="94" y="566"/>
                  </a:cubicBezTo>
                  <a:lnTo>
                    <a:pt x="25" y="566"/>
                  </a:lnTo>
                  <a:cubicBezTo>
                    <a:pt x="11" y="566"/>
                    <a:pt x="0" y="577"/>
                    <a:pt x="0" y="591"/>
                  </a:cubicBezTo>
                  <a:cubicBezTo>
                    <a:pt x="0" y="604"/>
                    <a:pt x="11" y="616"/>
                    <a:pt x="25" y="616"/>
                  </a:cubicBezTo>
                  <a:lnTo>
                    <a:pt x="94" y="616"/>
                  </a:lnTo>
                  <a:cubicBezTo>
                    <a:pt x="107" y="870"/>
                    <a:pt x="311" y="1075"/>
                    <a:pt x="566" y="1088"/>
                  </a:cubicBezTo>
                  <a:lnTo>
                    <a:pt x="566" y="1156"/>
                  </a:lnTo>
                  <a:cubicBezTo>
                    <a:pt x="566" y="1170"/>
                    <a:pt x="577" y="1181"/>
                    <a:pt x="591" y="1181"/>
                  </a:cubicBezTo>
                  <a:cubicBezTo>
                    <a:pt x="605" y="1181"/>
                    <a:pt x="616" y="1170"/>
                    <a:pt x="616" y="1156"/>
                  </a:cubicBezTo>
                  <a:lnTo>
                    <a:pt x="616" y="1088"/>
                  </a:lnTo>
                  <a:cubicBezTo>
                    <a:pt x="870" y="1075"/>
                    <a:pt x="1075" y="870"/>
                    <a:pt x="1088" y="616"/>
                  </a:cubicBezTo>
                  <a:lnTo>
                    <a:pt x="1157" y="616"/>
                  </a:lnTo>
                  <a:cubicBezTo>
                    <a:pt x="1170" y="616"/>
                    <a:pt x="1182" y="604"/>
                    <a:pt x="1182" y="591"/>
                  </a:cubicBezTo>
                  <a:cubicBezTo>
                    <a:pt x="1182" y="577"/>
                    <a:pt x="1170" y="566"/>
                    <a:pt x="1157" y="566"/>
                  </a:cubicBezTo>
                  <a:close/>
                  <a:moveTo>
                    <a:pt x="616" y="1037"/>
                  </a:moveTo>
                  <a:lnTo>
                    <a:pt x="616" y="1015"/>
                  </a:lnTo>
                  <a:cubicBezTo>
                    <a:pt x="616" y="1002"/>
                    <a:pt x="605" y="990"/>
                    <a:pt x="591" y="990"/>
                  </a:cubicBezTo>
                  <a:cubicBezTo>
                    <a:pt x="577" y="990"/>
                    <a:pt x="566" y="1002"/>
                    <a:pt x="566" y="1015"/>
                  </a:cubicBezTo>
                  <a:lnTo>
                    <a:pt x="566" y="1037"/>
                  </a:lnTo>
                  <a:cubicBezTo>
                    <a:pt x="339" y="1025"/>
                    <a:pt x="157" y="843"/>
                    <a:pt x="144" y="616"/>
                  </a:cubicBezTo>
                  <a:lnTo>
                    <a:pt x="166" y="616"/>
                  </a:lnTo>
                  <a:cubicBezTo>
                    <a:pt x="180" y="616"/>
                    <a:pt x="191" y="604"/>
                    <a:pt x="191" y="591"/>
                  </a:cubicBezTo>
                  <a:cubicBezTo>
                    <a:pt x="191" y="577"/>
                    <a:pt x="180" y="566"/>
                    <a:pt x="166" y="566"/>
                  </a:cubicBezTo>
                  <a:lnTo>
                    <a:pt x="144" y="566"/>
                  </a:lnTo>
                  <a:cubicBezTo>
                    <a:pt x="157" y="339"/>
                    <a:pt x="339" y="156"/>
                    <a:pt x="566" y="144"/>
                  </a:cubicBezTo>
                  <a:lnTo>
                    <a:pt x="566" y="166"/>
                  </a:lnTo>
                  <a:cubicBezTo>
                    <a:pt x="566" y="180"/>
                    <a:pt x="577" y="191"/>
                    <a:pt x="591" y="191"/>
                  </a:cubicBezTo>
                  <a:cubicBezTo>
                    <a:pt x="605" y="191"/>
                    <a:pt x="616" y="180"/>
                    <a:pt x="616" y="166"/>
                  </a:cubicBezTo>
                  <a:lnTo>
                    <a:pt x="616" y="144"/>
                  </a:lnTo>
                  <a:cubicBezTo>
                    <a:pt x="843" y="156"/>
                    <a:pt x="1025" y="339"/>
                    <a:pt x="1038" y="566"/>
                  </a:cubicBezTo>
                  <a:lnTo>
                    <a:pt x="1016" y="566"/>
                  </a:lnTo>
                  <a:cubicBezTo>
                    <a:pt x="1002" y="566"/>
                    <a:pt x="991" y="577"/>
                    <a:pt x="991" y="591"/>
                  </a:cubicBezTo>
                  <a:cubicBezTo>
                    <a:pt x="991" y="604"/>
                    <a:pt x="1002" y="616"/>
                    <a:pt x="1016" y="616"/>
                  </a:cubicBezTo>
                  <a:lnTo>
                    <a:pt x="1038" y="616"/>
                  </a:lnTo>
                  <a:cubicBezTo>
                    <a:pt x="1025" y="843"/>
                    <a:pt x="843" y="1025"/>
                    <a:pt x="616" y="10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5" name="Tag2" descr="{&quot;Key&quot;:&quot;POWER_USER_SHAPE_ICON&quot;,&quot;Value&quot;:&quot;POWER_USER_SHAPE_ICON_STYLE_1&quot;}">
            <a:extLst>
              <a:ext uri="{FF2B5EF4-FFF2-40B4-BE49-F238E27FC236}">
                <a16:creationId xmlns:a16="http://schemas.microsoft.com/office/drawing/2014/main" id="{659CBCFE-82B4-4F42-A5C4-73DF06201464}"/>
              </a:ext>
            </a:extLst>
          </p:cNvPr>
          <p:cNvSpPr>
            <a:spLocks noChangeAspect="1" noEditPoints="1"/>
          </p:cNvSpPr>
          <p:nvPr>
            <p:custDataLst>
              <p:tags r:id="rId2"/>
            </p:custDataLst>
          </p:nvPr>
        </p:nvSpPr>
        <p:spPr bwMode="auto">
          <a:xfrm>
            <a:off x="4285635" y="2645605"/>
            <a:ext cx="966138" cy="961826"/>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0B5BB6E-828A-48C8-AFA6-E502A7A6E8F1}"/>
              </a:ext>
            </a:extLst>
          </p:cNvPr>
          <p:cNvSpPr txBox="1"/>
          <p:nvPr/>
        </p:nvSpPr>
        <p:spPr>
          <a:xfrm>
            <a:off x="4498570" y="2871091"/>
            <a:ext cx="631904" cy="400110"/>
          </a:xfrm>
          <a:prstGeom prst="rect">
            <a:avLst/>
          </a:prstGeom>
          <a:noFill/>
        </p:spPr>
        <p:txBody>
          <a:bodyPr wrap="none" rtlCol="0">
            <a:spAutoFit/>
          </a:bodyPr>
          <a:lstStyle/>
          <a:p>
            <a:r>
              <a:rPr lang="en-GB" sz="2000" b="1" dirty="0">
                <a:solidFill>
                  <a:schemeClr val="bg1"/>
                </a:solidFill>
              </a:rPr>
              <a:t>30%</a:t>
            </a:r>
          </a:p>
        </p:txBody>
      </p:sp>
      <p:grpSp>
        <p:nvGrpSpPr>
          <p:cNvPr id="39" name="Application" descr="{&quot;Key&quot;:&quot;POWER_USER_SHAPE_ICON&quot;,&quot;Value&quot;:&quot;POWER_USER_SHAPE_ICON_STYLE_1&quot;}">
            <a:extLst>
              <a:ext uri="{FF2B5EF4-FFF2-40B4-BE49-F238E27FC236}">
                <a16:creationId xmlns:a16="http://schemas.microsoft.com/office/drawing/2014/main" id="{07FAE2BC-EFF3-44DD-8D7C-36753C44186D}"/>
              </a:ext>
            </a:extLst>
          </p:cNvPr>
          <p:cNvGrpSpPr>
            <a:grpSpLocks noChangeAspect="1"/>
          </p:cNvGrpSpPr>
          <p:nvPr>
            <p:custDataLst>
              <p:tags r:id="rId3"/>
            </p:custDataLst>
          </p:nvPr>
        </p:nvGrpSpPr>
        <p:grpSpPr bwMode="auto">
          <a:xfrm>
            <a:off x="9696662" y="2731821"/>
            <a:ext cx="701646" cy="874387"/>
            <a:chOff x="46" y="2"/>
            <a:chExt cx="394" cy="491"/>
          </a:xfrm>
          <a:solidFill>
            <a:schemeClr val="tx1"/>
          </a:solidFill>
        </p:grpSpPr>
        <p:sp>
          <p:nvSpPr>
            <p:cNvPr id="40" name="Application">
              <a:extLst>
                <a:ext uri="{FF2B5EF4-FFF2-40B4-BE49-F238E27FC236}">
                  <a16:creationId xmlns:a16="http://schemas.microsoft.com/office/drawing/2014/main" id="{F743D702-8C00-4C89-9B13-11F8447B05EC}"/>
                </a:ext>
              </a:extLst>
            </p:cNvPr>
            <p:cNvSpPr>
              <a:spLocks/>
            </p:cNvSpPr>
            <p:nvPr>
              <p:custDataLst>
                <p:tags r:id="rId4"/>
              </p:custDataLst>
            </p:nvPr>
          </p:nvSpPr>
          <p:spPr bwMode="auto">
            <a:xfrm>
              <a:off x="333" y="309"/>
              <a:ext cx="55" cy="64"/>
            </a:xfrm>
            <a:custGeom>
              <a:avLst/>
              <a:gdLst>
                <a:gd name="T0" fmla="*/ 147 w 147"/>
                <a:gd name="T1" fmla="*/ 144 h 171"/>
                <a:gd name="T2" fmla="*/ 123 w 147"/>
                <a:gd name="T3" fmla="*/ 0 h 171"/>
                <a:gd name="T4" fmla="*/ 0 w 147"/>
                <a:gd name="T5" fmla="*/ 38 h 171"/>
                <a:gd name="T6" fmla="*/ 60 w 147"/>
                <a:gd name="T7" fmla="*/ 171 h 171"/>
                <a:gd name="T8" fmla="*/ 147 w 147"/>
                <a:gd name="T9" fmla="*/ 144 h 171"/>
              </a:gdLst>
              <a:ahLst/>
              <a:cxnLst>
                <a:cxn ang="0">
                  <a:pos x="T0" y="T1"/>
                </a:cxn>
                <a:cxn ang="0">
                  <a:pos x="T2" y="T3"/>
                </a:cxn>
                <a:cxn ang="0">
                  <a:pos x="T4" y="T5"/>
                </a:cxn>
                <a:cxn ang="0">
                  <a:pos x="T6" y="T7"/>
                </a:cxn>
                <a:cxn ang="0">
                  <a:pos x="T8" y="T9"/>
                </a:cxn>
              </a:cxnLst>
              <a:rect l="0" t="0" r="r" b="b"/>
              <a:pathLst>
                <a:path w="147" h="171">
                  <a:moveTo>
                    <a:pt x="147" y="144"/>
                  </a:moveTo>
                  <a:lnTo>
                    <a:pt x="123" y="0"/>
                  </a:lnTo>
                  <a:lnTo>
                    <a:pt x="0" y="38"/>
                  </a:lnTo>
                  <a:lnTo>
                    <a:pt x="60" y="171"/>
                  </a:lnTo>
                  <a:lnTo>
                    <a:pt x="147"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Application">
              <a:extLst>
                <a:ext uri="{FF2B5EF4-FFF2-40B4-BE49-F238E27FC236}">
                  <a16:creationId xmlns:a16="http://schemas.microsoft.com/office/drawing/2014/main" id="{1B9A4A84-9C9D-4856-B6A7-C26D8E4B1D44}"/>
                </a:ext>
              </a:extLst>
            </p:cNvPr>
            <p:cNvSpPr>
              <a:spLocks/>
            </p:cNvSpPr>
            <p:nvPr>
              <p:custDataLst>
                <p:tags r:id="rId5"/>
              </p:custDataLst>
            </p:nvPr>
          </p:nvSpPr>
          <p:spPr bwMode="auto">
            <a:xfrm>
              <a:off x="345" y="369"/>
              <a:ext cx="69" cy="124"/>
            </a:xfrm>
            <a:custGeom>
              <a:avLst/>
              <a:gdLst>
                <a:gd name="T0" fmla="*/ 169 w 184"/>
                <a:gd name="T1" fmla="*/ 99 h 329"/>
                <a:gd name="T2" fmla="*/ 116 w 184"/>
                <a:gd name="T3" fmla="*/ 0 h 329"/>
                <a:gd name="T4" fmla="*/ 29 w 184"/>
                <a:gd name="T5" fmla="*/ 27 h 329"/>
                <a:gd name="T6" fmla="*/ 20 w 184"/>
                <a:gd name="T7" fmla="*/ 144 h 329"/>
                <a:gd name="T8" fmla="*/ 139 w 184"/>
                <a:gd name="T9" fmla="*/ 275 h 329"/>
                <a:gd name="T10" fmla="*/ 169 w 184"/>
                <a:gd name="T11" fmla="*/ 99 h 329"/>
              </a:gdLst>
              <a:ahLst/>
              <a:cxnLst>
                <a:cxn ang="0">
                  <a:pos x="T0" y="T1"/>
                </a:cxn>
                <a:cxn ang="0">
                  <a:pos x="T2" y="T3"/>
                </a:cxn>
                <a:cxn ang="0">
                  <a:pos x="T4" y="T5"/>
                </a:cxn>
                <a:cxn ang="0">
                  <a:pos x="T6" y="T7"/>
                </a:cxn>
                <a:cxn ang="0">
                  <a:pos x="T8" y="T9"/>
                </a:cxn>
                <a:cxn ang="0">
                  <a:pos x="T10" y="T11"/>
                </a:cxn>
              </a:cxnLst>
              <a:rect l="0" t="0" r="r" b="b"/>
              <a:pathLst>
                <a:path w="184" h="329">
                  <a:moveTo>
                    <a:pt x="169" y="99"/>
                  </a:moveTo>
                  <a:cubicBezTo>
                    <a:pt x="158" y="60"/>
                    <a:pt x="127" y="15"/>
                    <a:pt x="116" y="0"/>
                  </a:cubicBezTo>
                  <a:lnTo>
                    <a:pt x="29" y="27"/>
                  </a:lnTo>
                  <a:cubicBezTo>
                    <a:pt x="20" y="45"/>
                    <a:pt x="0" y="92"/>
                    <a:pt x="20" y="144"/>
                  </a:cubicBezTo>
                  <a:cubicBezTo>
                    <a:pt x="40" y="198"/>
                    <a:pt x="144" y="329"/>
                    <a:pt x="139" y="275"/>
                  </a:cubicBezTo>
                  <a:cubicBezTo>
                    <a:pt x="129" y="167"/>
                    <a:pt x="184" y="146"/>
                    <a:pt x="169"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Application">
              <a:extLst>
                <a:ext uri="{FF2B5EF4-FFF2-40B4-BE49-F238E27FC236}">
                  <a16:creationId xmlns:a16="http://schemas.microsoft.com/office/drawing/2014/main" id="{95976E1D-D4CA-4AD5-9A3C-6752A327F2F2}"/>
                </a:ext>
              </a:extLst>
            </p:cNvPr>
            <p:cNvSpPr>
              <a:spLocks/>
            </p:cNvSpPr>
            <p:nvPr>
              <p:custDataLst>
                <p:tags r:id="rId6"/>
              </p:custDataLst>
            </p:nvPr>
          </p:nvSpPr>
          <p:spPr bwMode="auto">
            <a:xfrm>
              <a:off x="46" y="2"/>
              <a:ext cx="394" cy="447"/>
            </a:xfrm>
            <a:custGeom>
              <a:avLst/>
              <a:gdLst>
                <a:gd name="T0" fmla="*/ 575 w 1050"/>
                <a:gd name="T1" fmla="*/ 18 h 1187"/>
                <a:gd name="T2" fmla="*/ 401 w 1050"/>
                <a:gd name="T3" fmla="*/ 578 h 1187"/>
                <a:gd name="T4" fmla="*/ 359 w 1050"/>
                <a:gd name="T5" fmla="*/ 346 h 1187"/>
                <a:gd name="T6" fmla="*/ 0 w 1050"/>
                <a:gd name="T7" fmla="*/ 578 h 1187"/>
                <a:gd name="T8" fmla="*/ 75 w 1050"/>
                <a:gd name="T9" fmla="*/ 728 h 1187"/>
                <a:gd name="T10" fmla="*/ 88 w 1050"/>
                <a:gd name="T11" fmla="*/ 678 h 1187"/>
                <a:gd name="T12" fmla="*/ 163 w 1050"/>
                <a:gd name="T13" fmla="*/ 728 h 1187"/>
                <a:gd name="T14" fmla="*/ 175 w 1050"/>
                <a:gd name="T15" fmla="*/ 678 h 1187"/>
                <a:gd name="T16" fmla="*/ 195 w 1050"/>
                <a:gd name="T17" fmla="*/ 728 h 1187"/>
                <a:gd name="T18" fmla="*/ 29 w 1050"/>
                <a:gd name="T19" fmla="*/ 1120 h 1187"/>
                <a:gd name="T20" fmla="*/ 57 w 1050"/>
                <a:gd name="T21" fmla="*/ 1133 h 1187"/>
                <a:gd name="T22" fmla="*/ 58 w 1050"/>
                <a:gd name="T23" fmla="*/ 1132 h 1187"/>
                <a:gd name="T24" fmla="*/ 70 w 1050"/>
                <a:gd name="T25" fmla="*/ 1159 h 1187"/>
                <a:gd name="T26" fmla="*/ 105 w 1050"/>
                <a:gd name="T27" fmla="*/ 1174 h 1187"/>
                <a:gd name="T28" fmla="*/ 129 w 1050"/>
                <a:gd name="T29" fmla="*/ 1162 h 1187"/>
                <a:gd name="T30" fmla="*/ 128 w 1050"/>
                <a:gd name="T31" fmla="*/ 1163 h 1187"/>
                <a:gd name="T32" fmla="*/ 148 w 1050"/>
                <a:gd name="T33" fmla="*/ 1171 h 1187"/>
                <a:gd name="T34" fmla="*/ 148 w 1050"/>
                <a:gd name="T35" fmla="*/ 1169 h 1187"/>
                <a:gd name="T36" fmla="*/ 363 w 1050"/>
                <a:gd name="T37" fmla="*/ 728 h 1187"/>
                <a:gd name="T38" fmla="*/ 375 w 1050"/>
                <a:gd name="T39" fmla="*/ 678 h 1187"/>
                <a:gd name="T40" fmla="*/ 463 w 1050"/>
                <a:gd name="T41" fmla="*/ 728 h 1187"/>
                <a:gd name="T42" fmla="*/ 475 w 1050"/>
                <a:gd name="T43" fmla="*/ 678 h 1187"/>
                <a:gd name="T44" fmla="*/ 563 w 1050"/>
                <a:gd name="T45" fmla="*/ 728 h 1187"/>
                <a:gd name="T46" fmla="*/ 575 w 1050"/>
                <a:gd name="T47" fmla="*/ 678 h 1187"/>
                <a:gd name="T48" fmla="*/ 663 w 1050"/>
                <a:gd name="T49" fmla="*/ 728 h 1187"/>
                <a:gd name="T50" fmla="*/ 675 w 1050"/>
                <a:gd name="T51" fmla="*/ 678 h 1187"/>
                <a:gd name="T52" fmla="*/ 727 w 1050"/>
                <a:gd name="T53" fmla="*/ 728 h 1187"/>
                <a:gd name="T54" fmla="*/ 877 w 1050"/>
                <a:gd name="T55" fmla="*/ 798 h 1187"/>
                <a:gd name="T56" fmla="*/ 875 w 1050"/>
                <a:gd name="T57" fmla="*/ 728 h 1187"/>
                <a:gd name="T58" fmla="*/ 888 w 1050"/>
                <a:gd name="T59" fmla="*/ 678 h 1187"/>
                <a:gd name="T60" fmla="*/ 975 w 1050"/>
                <a:gd name="T61" fmla="*/ 728 h 1187"/>
                <a:gd name="T62" fmla="*/ 988 w 1050"/>
                <a:gd name="T63" fmla="*/ 678 h 1187"/>
                <a:gd name="T64" fmla="*/ 1050 w 1050"/>
                <a:gd name="T65" fmla="*/ 728 h 1187"/>
                <a:gd name="T66" fmla="*/ 815 w 1050"/>
                <a:gd name="T67" fmla="*/ 578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0" h="1187">
                  <a:moveTo>
                    <a:pt x="815" y="578"/>
                  </a:moveTo>
                  <a:cubicBezTo>
                    <a:pt x="746" y="340"/>
                    <a:pt x="636" y="0"/>
                    <a:pt x="575" y="18"/>
                  </a:cubicBezTo>
                  <a:cubicBezTo>
                    <a:pt x="518" y="36"/>
                    <a:pt x="603" y="340"/>
                    <a:pt x="677" y="578"/>
                  </a:cubicBezTo>
                  <a:lnTo>
                    <a:pt x="401" y="578"/>
                  </a:lnTo>
                  <a:lnTo>
                    <a:pt x="478" y="396"/>
                  </a:lnTo>
                  <a:lnTo>
                    <a:pt x="359" y="346"/>
                  </a:lnTo>
                  <a:lnTo>
                    <a:pt x="261" y="578"/>
                  </a:lnTo>
                  <a:lnTo>
                    <a:pt x="0" y="578"/>
                  </a:lnTo>
                  <a:lnTo>
                    <a:pt x="0" y="728"/>
                  </a:lnTo>
                  <a:lnTo>
                    <a:pt x="75" y="728"/>
                  </a:lnTo>
                  <a:lnTo>
                    <a:pt x="75" y="678"/>
                  </a:lnTo>
                  <a:lnTo>
                    <a:pt x="88" y="678"/>
                  </a:lnTo>
                  <a:lnTo>
                    <a:pt x="88" y="728"/>
                  </a:lnTo>
                  <a:lnTo>
                    <a:pt x="163" y="728"/>
                  </a:lnTo>
                  <a:lnTo>
                    <a:pt x="163" y="678"/>
                  </a:lnTo>
                  <a:lnTo>
                    <a:pt x="175" y="678"/>
                  </a:lnTo>
                  <a:lnTo>
                    <a:pt x="175" y="728"/>
                  </a:lnTo>
                  <a:lnTo>
                    <a:pt x="195" y="728"/>
                  </a:lnTo>
                  <a:lnTo>
                    <a:pt x="30" y="1118"/>
                  </a:lnTo>
                  <a:cubicBezTo>
                    <a:pt x="30" y="1119"/>
                    <a:pt x="29" y="1120"/>
                    <a:pt x="29" y="1120"/>
                  </a:cubicBezTo>
                  <a:cubicBezTo>
                    <a:pt x="25" y="1130"/>
                    <a:pt x="28" y="1141"/>
                    <a:pt x="36" y="1144"/>
                  </a:cubicBezTo>
                  <a:cubicBezTo>
                    <a:pt x="43" y="1148"/>
                    <a:pt x="53" y="1143"/>
                    <a:pt x="57" y="1133"/>
                  </a:cubicBezTo>
                  <a:cubicBezTo>
                    <a:pt x="58" y="1132"/>
                    <a:pt x="58" y="1132"/>
                    <a:pt x="58" y="1132"/>
                  </a:cubicBezTo>
                  <a:lnTo>
                    <a:pt x="58" y="1132"/>
                  </a:lnTo>
                  <a:cubicBezTo>
                    <a:pt x="58" y="1132"/>
                    <a:pt x="58" y="1132"/>
                    <a:pt x="57" y="1133"/>
                  </a:cubicBezTo>
                  <a:cubicBezTo>
                    <a:pt x="53" y="1143"/>
                    <a:pt x="59" y="1154"/>
                    <a:pt x="70" y="1159"/>
                  </a:cubicBezTo>
                  <a:cubicBezTo>
                    <a:pt x="79" y="1163"/>
                    <a:pt x="89" y="1161"/>
                    <a:pt x="95" y="1155"/>
                  </a:cubicBezTo>
                  <a:cubicBezTo>
                    <a:pt x="94" y="1163"/>
                    <a:pt x="98" y="1171"/>
                    <a:pt x="105" y="1174"/>
                  </a:cubicBezTo>
                  <a:cubicBezTo>
                    <a:pt x="114" y="1178"/>
                    <a:pt x="124" y="1173"/>
                    <a:pt x="128" y="1163"/>
                  </a:cubicBezTo>
                  <a:cubicBezTo>
                    <a:pt x="129" y="1163"/>
                    <a:pt x="129" y="1162"/>
                    <a:pt x="129" y="1162"/>
                  </a:cubicBezTo>
                  <a:lnTo>
                    <a:pt x="129" y="1162"/>
                  </a:lnTo>
                  <a:cubicBezTo>
                    <a:pt x="129" y="1162"/>
                    <a:pt x="129" y="1163"/>
                    <a:pt x="128" y="1163"/>
                  </a:cubicBezTo>
                  <a:cubicBezTo>
                    <a:pt x="124" y="1173"/>
                    <a:pt x="125" y="1183"/>
                    <a:pt x="131" y="1185"/>
                  </a:cubicBezTo>
                  <a:cubicBezTo>
                    <a:pt x="136" y="1187"/>
                    <a:pt x="144" y="1181"/>
                    <a:pt x="148" y="1171"/>
                  </a:cubicBezTo>
                  <a:cubicBezTo>
                    <a:pt x="148" y="1171"/>
                    <a:pt x="148" y="1171"/>
                    <a:pt x="148" y="1170"/>
                  </a:cubicBezTo>
                  <a:lnTo>
                    <a:pt x="148" y="1169"/>
                  </a:lnTo>
                  <a:lnTo>
                    <a:pt x="336" y="728"/>
                  </a:lnTo>
                  <a:lnTo>
                    <a:pt x="363" y="728"/>
                  </a:lnTo>
                  <a:lnTo>
                    <a:pt x="363" y="678"/>
                  </a:lnTo>
                  <a:lnTo>
                    <a:pt x="375" y="678"/>
                  </a:lnTo>
                  <a:lnTo>
                    <a:pt x="375" y="728"/>
                  </a:lnTo>
                  <a:lnTo>
                    <a:pt x="463" y="728"/>
                  </a:lnTo>
                  <a:lnTo>
                    <a:pt x="463" y="678"/>
                  </a:lnTo>
                  <a:lnTo>
                    <a:pt x="475" y="678"/>
                  </a:lnTo>
                  <a:lnTo>
                    <a:pt x="475" y="728"/>
                  </a:lnTo>
                  <a:lnTo>
                    <a:pt x="563" y="728"/>
                  </a:lnTo>
                  <a:lnTo>
                    <a:pt x="563" y="678"/>
                  </a:lnTo>
                  <a:lnTo>
                    <a:pt x="575" y="678"/>
                  </a:lnTo>
                  <a:lnTo>
                    <a:pt x="575" y="728"/>
                  </a:lnTo>
                  <a:lnTo>
                    <a:pt x="663" y="728"/>
                  </a:lnTo>
                  <a:lnTo>
                    <a:pt x="663" y="678"/>
                  </a:lnTo>
                  <a:lnTo>
                    <a:pt x="675" y="678"/>
                  </a:lnTo>
                  <a:lnTo>
                    <a:pt x="675" y="728"/>
                  </a:lnTo>
                  <a:lnTo>
                    <a:pt x="727" y="728"/>
                  </a:lnTo>
                  <a:cubicBezTo>
                    <a:pt x="746" y="790"/>
                    <a:pt x="760" y="824"/>
                    <a:pt x="763" y="833"/>
                  </a:cubicBezTo>
                  <a:lnTo>
                    <a:pt x="877" y="798"/>
                  </a:lnTo>
                  <a:cubicBezTo>
                    <a:pt x="875" y="791"/>
                    <a:pt x="868" y="765"/>
                    <a:pt x="858" y="728"/>
                  </a:cubicBezTo>
                  <a:lnTo>
                    <a:pt x="875" y="728"/>
                  </a:lnTo>
                  <a:lnTo>
                    <a:pt x="875" y="678"/>
                  </a:lnTo>
                  <a:lnTo>
                    <a:pt x="888" y="678"/>
                  </a:lnTo>
                  <a:lnTo>
                    <a:pt x="888" y="728"/>
                  </a:lnTo>
                  <a:lnTo>
                    <a:pt x="975" y="728"/>
                  </a:lnTo>
                  <a:lnTo>
                    <a:pt x="975" y="678"/>
                  </a:lnTo>
                  <a:lnTo>
                    <a:pt x="988" y="678"/>
                  </a:lnTo>
                  <a:lnTo>
                    <a:pt x="988" y="728"/>
                  </a:lnTo>
                  <a:lnTo>
                    <a:pt x="1050" y="728"/>
                  </a:lnTo>
                  <a:lnTo>
                    <a:pt x="1050" y="578"/>
                  </a:lnTo>
                  <a:lnTo>
                    <a:pt x="815" y="5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Application">
              <a:extLst>
                <a:ext uri="{FF2B5EF4-FFF2-40B4-BE49-F238E27FC236}">
                  <a16:creationId xmlns:a16="http://schemas.microsoft.com/office/drawing/2014/main" id="{C3678537-696B-46B1-8174-E0F042E86BA3}"/>
                </a:ext>
              </a:extLst>
            </p:cNvPr>
            <p:cNvSpPr>
              <a:spLocks/>
            </p:cNvSpPr>
            <p:nvPr>
              <p:custDataLst>
                <p:tags r:id="rId7"/>
              </p:custDataLst>
            </p:nvPr>
          </p:nvSpPr>
          <p:spPr bwMode="auto">
            <a:xfrm>
              <a:off x="198" y="58"/>
              <a:ext cx="57" cy="51"/>
            </a:xfrm>
            <a:custGeom>
              <a:avLst/>
              <a:gdLst>
                <a:gd name="T0" fmla="*/ 143 w 151"/>
                <a:gd name="T1" fmla="*/ 79 h 134"/>
                <a:gd name="T2" fmla="*/ 122 w 151"/>
                <a:gd name="T3" fmla="*/ 29 h 134"/>
                <a:gd name="T4" fmla="*/ 74 w 151"/>
                <a:gd name="T5" fmla="*/ 8 h 134"/>
                <a:gd name="T6" fmla="*/ 24 w 151"/>
                <a:gd name="T7" fmla="*/ 29 h 134"/>
                <a:gd name="T8" fmla="*/ 0 w 151"/>
                <a:gd name="T9" fmla="*/ 84 h 134"/>
                <a:gd name="T10" fmla="*/ 119 w 151"/>
                <a:gd name="T11" fmla="*/ 134 h 134"/>
                <a:gd name="T12" fmla="*/ 143 w 151"/>
                <a:gd name="T13" fmla="*/ 79 h 134"/>
              </a:gdLst>
              <a:ahLst/>
              <a:cxnLst>
                <a:cxn ang="0">
                  <a:pos x="T0" y="T1"/>
                </a:cxn>
                <a:cxn ang="0">
                  <a:pos x="T2" y="T3"/>
                </a:cxn>
                <a:cxn ang="0">
                  <a:pos x="T4" y="T5"/>
                </a:cxn>
                <a:cxn ang="0">
                  <a:pos x="T6" y="T7"/>
                </a:cxn>
                <a:cxn ang="0">
                  <a:pos x="T8" y="T9"/>
                </a:cxn>
                <a:cxn ang="0">
                  <a:pos x="T10" y="T11"/>
                </a:cxn>
                <a:cxn ang="0">
                  <a:pos x="T12" y="T13"/>
                </a:cxn>
              </a:cxnLst>
              <a:rect l="0" t="0" r="r" b="b"/>
              <a:pathLst>
                <a:path w="151" h="134">
                  <a:moveTo>
                    <a:pt x="143" y="79"/>
                  </a:moveTo>
                  <a:cubicBezTo>
                    <a:pt x="151" y="60"/>
                    <a:pt x="142" y="37"/>
                    <a:pt x="122" y="29"/>
                  </a:cubicBezTo>
                  <a:lnTo>
                    <a:pt x="74" y="8"/>
                  </a:lnTo>
                  <a:cubicBezTo>
                    <a:pt x="55" y="0"/>
                    <a:pt x="32" y="9"/>
                    <a:pt x="24" y="29"/>
                  </a:cubicBezTo>
                  <a:lnTo>
                    <a:pt x="0" y="84"/>
                  </a:lnTo>
                  <a:lnTo>
                    <a:pt x="119" y="134"/>
                  </a:lnTo>
                  <a:lnTo>
                    <a:pt x="14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Application">
              <a:extLst>
                <a:ext uri="{FF2B5EF4-FFF2-40B4-BE49-F238E27FC236}">
                  <a16:creationId xmlns:a16="http://schemas.microsoft.com/office/drawing/2014/main" id="{6F0FF204-E251-450A-AB71-15B62597D055}"/>
                </a:ext>
              </a:extLst>
            </p:cNvPr>
            <p:cNvSpPr>
              <a:spLocks/>
            </p:cNvSpPr>
            <p:nvPr>
              <p:custDataLst>
                <p:tags r:id="rId8"/>
              </p:custDataLst>
            </p:nvPr>
          </p:nvSpPr>
          <p:spPr bwMode="auto">
            <a:xfrm>
              <a:off x="183" y="97"/>
              <a:ext cx="57" cy="47"/>
            </a:xfrm>
            <a:custGeom>
              <a:avLst/>
              <a:gdLst>
                <a:gd name="T0" fmla="*/ 31 w 150"/>
                <a:gd name="T1" fmla="*/ 0 h 124"/>
                <a:gd name="T2" fmla="*/ 150 w 150"/>
                <a:gd name="T3" fmla="*/ 51 h 124"/>
                <a:gd name="T4" fmla="*/ 119 w 150"/>
                <a:gd name="T5" fmla="*/ 124 h 124"/>
                <a:gd name="T6" fmla="*/ 0 w 150"/>
                <a:gd name="T7" fmla="*/ 73 h 124"/>
                <a:gd name="T8" fmla="*/ 31 w 150"/>
                <a:gd name="T9" fmla="*/ 0 h 124"/>
              </a:gdLst>
              <a:ahLst/>
              <a:cxnLst>
                <a:cxn ang="0">
                  <a:pos x="T0" y="T1"/>
                </a:cxn>
                <a:cxn ang="0">
                  <a:pos x="T2" y="T3"/>
                </a:cxn>
                <a:cxn ang="0">
                  <a:pos x="T4" y="T5"/>
                </a:cxn>
                <a:cxn ang="0">
                  <a:pos x="T6" y="T7"/>
                </a:cxn>
                <a:cxn ang="0">
                  <a:pos x="T8" y="T9"/>
                </a:cxn>
              </a:cxnLst>
              <a:rect l="0" t="0" r="r" b="b"/>
              <a:pathLst>
                <a:path w="150" h="124">
                  <a:moveTo>
                    <a:pt x="31" y="0"/>
                  </a:moveTo>
                  <a:lnTo>
                    <a:pt x="150" y="51"/>
                  </a:lnTo>
                  <a:lnTo>
                    <a:pt x="119" y="124"/>
                  </a:lnTo>
                  <a:lnTo>
                    <a:pt x="0" y="73"/>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Application">
              <a:extLst>
                <a:ext uri="{FF2B5EF4-FFF2-40B4-BE49-F238E27FC236}">
                  <a16:creationId xmlns:a16="http://schemas.microsoft.com/office/drawing/2014/main" id="{36B179DE-725B-46A3-9607-C011B4DCA742}"/>
                </a:ext>
              </a:extLst>
            </p:cNvPr>
            <p:cNvSpPr>
              <a:spLocks/>
            </p:cNvSpPr>
            <p:nvPr>
              <p:custDataLst>
                <p:tags r:id="rId9"/>
              </p:custDataLst>
            </p:nvPr>
          </p:nvSpPr>
          <p:spPr bwMode="auto">
            <a:xfrm>
              <a:off x="57" y="456"/>
              <a:ext cx="20" cy="23"/>
            </a:xfrm>
            <a:custGeom>
              <a:avLst/>
              <a:gdLst>
                <a:gd name="T0" fmla="*/ 5 w 52"/>
                <a:gd name="T1" fmla="*/ 61 h 61"/>
                <a:gd name="T2" fmla="*/ 52 w 52"/>
                <a:gd name="T3" fmla="*/ 22 h 61"/>
                <a:gd name="T4" fmla="*/ 0 w 52"/>
                <a:gd name="T5" fmla="*/ 0 h 61"/>
                <a:gd name="T6" fmla="*/ 5 w 52"/>
                <a:gd name="T7" fmla="*/ 61 h 61"/>
              </a:gdLst>
              <a:ahLst/>
              <a:cxnLst>
                <a:cxn ang="0">
                  <a:pos x="T0" y="T1"/>
                </a:cxn>
                <a:cxn ang="0">
                  <a:pos x="T2" y="T3"/>
                </a:cxn>
                <a:cxn ang="0">
                  <a:pos x="T4" y="T5"/>
                </a:cxn>
                <a:cxn ang="0">
                  <a:pos x="T6" y="T7"/>
                </a:cxn>
              </a:cxnLst>
              <a:rect l="0" t="0" r="r" b="b"/>
              <a:pathLst>
                <a:path w="52" h="61">
                  <a:moveTo>
                    <a:pt x="5" y="61"/>
                  </a:moveTo>
                  <a:lnTo>
                    <a:pt x="52" y="22"/>
                  </a:lnTo>
                  <a:lnTo>
                    <a:pt x="0" y="0"/>
                  </a:lnTo>
                  <a:lnTo>
                    <a:pt x="5" y="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396D7EFB-C1C9-40FF-BF72-2A53BA1DF974}"/>
              </a:ext>
            </a:extLst>
          </p:cNvPr>
          <p:cNvSpPr txBox="1"/>
          <p:nvPr/>
        </p:nvSpPr>
        <p:spPr>
          <a:xfrm>
            <a:off x="5114183" y="6605343"/>
            <a:ext cx="1967205" cy="261610"/>
          </a:xfrm>
          <a:prstGeom prst="rect">
            <a:avLst/>
          </a:prstGeom>
          <a:noFill/>
        </p:spPr>
        <p:txBody>
          <a:bodyPr wrap="none" rtlCol="0">
            <a:spAutoFit/>
          </a:bodyPr>
          <a:lstStyle/>
          <a:p>
            <a:pPr lvl="0" defTabSz="457200">
              <a:defRPr/>
            </a:pPr>
            <a:r>
              <a:rPr lang="en-GB" sz="1100" dirty="0"/>
              <a:t>Full terms and conditions apply</a:t>
            </a:r>
          </a:p>
        </p:txBody>
      </p:sp>
    </p:spTree>
    <p:extLst>
      <p:ext uri="{BB962C8B-B14F-4D97-AF65-F5344CB8AC3E}">
        <p14:creationId xmlns:p14="http://schemas.microsoft.com/office/powerpoint/2010/main" val="3512476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F266-3070-4B83-9733-B15DC3AD9A4F}"/>
              </a:ext>
            </a:extLst>
          </p:cNvPr>
          <p:cNvSpPr>
            <a:spLocks noGrp="1"/>
          </p:cNvSpPr>
          <p:nvPr>
            <p:ph type="title"/>
          </p:nvPr>
        </p:nvSpPr>
        <p:spPr/>
        <p:txBody>
          <a:bodyPr/>
          <a:lstStyle/>
          <a:p>
            <a:r>
              <a:rPr lang="en-GB" dirty="0"/>
              <a:t>ENTRY REQUIREMENTS</a:t>
            </a:r>
          </a:p>
        </p:txBody>
      </p:sp>
      <p:sp>
        <p:nvSpPr>
          <p:cNvPr id="3" name="Text Placeholder 2">
            <a:extLst>
              <a:ext uri="{FF2B5EF4-FFF2-40B4-BE49-F238E27FC236}">
                <a16:creationId xmlns:a16="http://schemas.microsoft.com/office/drawing/2014/main" id="{E2BA4DBE-7196-4E62-9D74-788C1BA7D42E}"/>
              </a:ext>
            </a:extLst>
          </p:cNvPr>
          <p:cNvSpPr>
            <a:spLocks noGrp="1"/>
          </p:cNvSpPr>
          <p:nvPr>
            <p:ph type="body" sz="quarter" idx="11"/>
          </p:nvPr>
        </p:nvSpPr>
        <p:spPr/>
        <p:txBody>
          <a:bodyPr/>
          <a:lstStyle/>
          <a:p>
            <a:endParaRPr lang="en-GB" dirty="0"/>
          </a:p>
        </p:txBody>
      </p:sp>
      <p:sp>
        <p:nvSpPr>
          <p:cNvPr id="4" name="Arrow14" descr="{&quot;Key&quot;:&quot;POWER_USER_SHAPE_ICON&quot;,&quot;Value&quot;:&quot;POWER_USER_SHAPE_ICON_STYLE_1&quot;}">
            <a:extLst>
              <a:ext uri="{FF2B5EF4-FFF2-40B4-BE49-F238E27FC236}">
                <a16:creationId xmlns:a16="http://schemas.microsoft.com/office/drawing/2014/main" id="{6690B58B-6CF1-4955-8D52-7FBE295B9BD2}"/>
              </a:ext>
            </a:extLst>
          </p:cNvPr>
          <p:cNvSpPr>
            <a:spLocks noChangeAspect="1"/>
          </p:cNvSpPr>
          <p:nvPr/>
        </p:nvSpPr>
        <p:spPr>
          <a:xfrm>
            <a:off x="942871"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14 - 1" descr="{&quot;Key&quot;:&quot;POWER_USER_SHAPE_ICON&quot;,&quot;Value&quot;:&quot;POWER_USER_SHAPE_ICON_STYLE_1&quot;}">
            <a:extLst>
              <a:ext uri="{FF2B5EF4-FFF2-40B4-BE49-F238E27FC236}">
                <a16:creationId xmlns:a16="http://schemas.microsoft.com/office/drawing/2014/main" id="{B763D653-18EE-4628-8A73-0A473F0C4375}"/>
              </a:ext>
            </a:extLst>
          </p:cNvPr>
          <p:cNvSpPr>
            <a:spLocks noChangeAspect="1"/>
          </p:cNvSpPr>
          <p:nvPr/>
        </p:nvSpPr>
        <p:spPr>
          <a:xfrm>
            <a:off x="3583158"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14 - 2" descr="{&quot;Key&quot;:&quot;POWER_USER_SHAPE_ICON&quot;,&quot;Value&quot;:&quot;POWER_USER_SHAPE_ICON_STYLE_1&quot;}">
            <a:extLst>
              <a:ext uri="{FF2B5EF4-FFF2-40B4-BE49-F238E27FC236}">
                <a16:creationId xmlns:a16="http://schemas.microsoft.com/office/drawing/2014/main" id="{E50EC5FC-1270-41FF-A626-74A5248546C4}"/>
              </a:ext>
            </a:extLst>
          </p:cNvPr>
          <p:cNvSpPr>
            <a:spLocks noChangeAspect="1"/>
          </p:cNvSpPr>
          <p:nvPr/>
        </p:nvSpPr>
        <p:spPr>
          <a:xfrm>
            <a:off x="6223445"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rrow14 - 3" descr="{&quot;Key&quot;:&quot;POWER_USER_SHAPE_ICON&quot;,&quot;Value&quot;:&quot;POWER_USER_SHAPE_ICON_STYLE_1&quot;}">
            <a:extLst>
              <a:ext uri="{FF2B5EF4-FFF2-40B4-BE49-F238E27FC236}">
                <a16:creationId xmlns:a16="http://schemas.microsoft.com/office/drawing/2014/main" id="{B86B2D5A-22BF-4879-9614-32F41509D7EE}"/>
              </a:ext>
            </a:extLst>
          </p:cNvPr>
          <p:cNvSpPr>
            <a:spLocks noChangeAspect="1"/>
          </p:cNvSpPr>
          <p:nvPr/>
        </p:nvSpPr>
        <p:spPr>
          <a:xfrm>
            <a:off x="8863731" y="2203928"/>
            <a:ext cx="2385398" cy="2381494"/>
          </a:xfrm>
          <a:custGeom>
            <a:avLst/>
            <a:gdLst>
              <a:gd name="connsiteX0" fmla="*/ 452467 w 1234992"/>
              <a:gd name="connsiteY0" fmla="*/ 41055 h 1232971"/>
              <a:gd name="connsiteX1" fmla="*/ 543917 w 1234992"/>
              <a:gd name="connsiteY1" fmla="*/ 3175 h 1232971"/>
              <a:gd name="connsiteX2" fmla="*/ 1087323 w 1234992"/>
              <a:gd name="connsiteY2" fmla="*/ 3175 h 1232971"/>
              <a:gd name="connsiteX3" fmla="*/ 1103642 w 1234992"/>
              <a:gd name="connsiteY3" fmla="*/ 0 h 1232971"/>
              <a:gd name="connsiteX4" fmla="*/ 1195092 w 1234992"/>
              <a:gd name="connsiteY4" fmla="*/ 37879 h 1232971"/>
              <a:gd name="connsiteX5" fmla="*/ 1223502 w 1234992"/>
              <a:gd name="connsiteY5" fmla="*/ 80662 h 1232971"/>
              <a:gd name="connsiteX6" fmla="*/ 1224251 w 1234992"/>
              <a:gd name="connsiteY6" fmla="*/ 84512 h 1232971"/>
              <a:gd name="connsiteX7" fmla="*/ 1224829 w 1234992"/>
              <a:gd name="connsiteY7" fmla="*/ 85369 h 1232971"/>
              <a:gd name="connsiteX8" fmla="*/ 1234992 w 1234992"/>
              <a:gd name="connsiteY8" fmla="*/ 135710 h 1232971"/>
              <a:gd name="connsiteX9" fmla="*/ 1234992 w 1234992"/>
              <a:gd name="connsiteY9" fmla="*/ 694250 h 1232971"/>
              <a:gd name="connsiteX10" fmla="*/ 1105662 w 1234992"/>
              <a:gd name="connsiteY10" fmla="*/ 823580 h 1232971"/>
              <a:gd name="connsiteX11" fmla="*/ 976332 w 1234992"/>
              <a:gd name="connsiteY11" fmla="*/ 694250 h 1232971"/>
              <a:gd name="connsiteX12" fmla="*/ 976332 w 1234992"/>
              <a:gd name="connsiteY12" fmla="*/ 439540 h 1232971"/>
              <a:gd name="connsiteX13" fmla="*/ 220780 w 1234992"/>
              <a:gd name="connsiteY13" fmla="*/ 1195091 h 1232971"/>
              <a:gd name="connsiteX14" fmla="*/ 37880 w 1234992"/>
              <a:gd name="connsiteY14" fmla="*/ 1195091 h 1232971"/>
              <a:gd name="connsiteX15" fmla="*/ 37880 w 1234992"/>
              <a:gd name="connsiteY15" fmla="*/ 1012191 h 1232971"/>
              <a:gd name="connsiteX16" fmla="*/ 788236 w 1234992"/>
              <a:gd name="connsiteY16" fmla="*/ 261835 h 1232971"/>
              <a:gd name="connsiteX17" fmla="*/ 543917 w 1234992"/>
              <a:gd name="connsiteY17" fmla="*/ 261835 h 1232971"/>
              <a:gd name="connsiteX18" fmla="*/ 414587 w 1234992"/>
              <a:gd name="connsiteY18" fmla="*/ 132505 h 1232971"/>
              <a:gd name="connsiteX19" fmla="*/ 452467 w 1234992"/>
              <a:gd name="connsiteY19" fmla="*/ 41055 h 12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992" h="1232971">
                <a:moveTo>
                  <a:pt x="452467" y="41055"/>
                </a:moveTo>
                <a:cubicBezTo>
                  <a:pt x="475871" y="17651"/>
                  <a:pt x="508204" y="3175"/>
                  <a:pt x="543917" y="3175"/>
                </a:cubicBezTo>
                <a:lnTo>
                  <a:pt x="1087323" y="3175"/>
                </a:lnTo>
                <a:lnTo>
                  <a:pt x="1103642" y="0"/>
                </a:lnTo>
                <a:cubicBezTo>
                  <a:pt x="1136740" y="-1"/>
                  <a:pt x="1169839" y="12626"/>
                  <a:pt x="1195092" y="37879"/>
                </a:cubicBezTo>
                <a:cubicBezTo>
                  <a:pt x="1207719" y="50506"/>
                  <a:pt x="1217188" y="65094"/>
                  <a:pt x="1223502" y="80662"/>
                </a:cubicBezTo>
                <a:lnTo>
                  <a:pt x="1224251" y="84512"/>
                </a:lnTo>
                <a:lnTo>
                  <a:pt x="1224829" y="85369"/>
                </a:lnTo>
                <a:cubicBezTo>
                  <a:pt x="1231373" y="100842"/>
                  <a:pt x="1234992" y="117853"/>
                  <a:pt x="1234992" y="135710"/>
                </a:cubicBezTo>
                <a:lnTo>
                  <a:pt x="1234992" y="694250"/>
                </a:lnTo>
                <a:cubicBezTo>
                  <a:pt x="1234992" y="765677"/>
                  <a:pt x="1177089" y="823580"/>
                  <a:pt x="1105662" y="823580"/>
                </a:cubicBezTo>
                <a:cubicBezTo>
                  <a:pt x="1034235" y="823580"/>
                  <a:pt x="976332" y="765677"/>
                  <a:pt x="976332" y="694250"/>
                </a:cubicBezTo>
                <a:lnTo>
                  <a:pt x="976332" y="439540"/>
                </a:lnTo>
                <a:lnTo>
                  <a:pt x="220780" y="1195091"/>
                </a:lnTo>
                <a:cubicBezTo>
                  <a:pt x="170274" y="1245598"/>
                  <a:pt x="88386" y="1245598"/>
                  <a:pt x="37880" y="1195091"/>
                </a:cubicBezTo>
                <a:cubicBezTo>
                  <a:pt x="-12627" y="1144585"/>
                  <a:pt x="-12627" y="1062698"/>
                  <a:pt x="37880" y="1012191"/>
                </a:cubicBezTo>
                <a:lnTo>
                  <a:pt x="788236" y="261835"/>
                </a:lnTo>
                <a:lnTo>
                  <a:pt x="543917" y="261835"/>
                </a:lnTo>
                <a:cubicBezTo>
                  <a:pt x="472490" y="261835"/>
                  <a:pt x="414587" y="203932"/>
                  <a:pt x="414587" y="132505"/>
                </a:cubicBezTo>
                <a:cubicBezTo>
                  <a:pt x="414587" y="96792"/>
                  <a:pt x="429063" y="64459"/>
                  <a:pt x="452467" y="4105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0F52DC4-6365-41DC-B358-A3F94817D177}"/>
              </a:ext>
            </a:extLst>
          </p:cNvPr>
          <p:cNvSpPr txBox="1"/>
          <p:nvPr/>
        </p:nvSpPr>
        <p:spPr>
          <a:xfrm>
            <a:off x="807776" y="4691882"/>
            <a:ext cx="2664000" cy="830997"/>
          </a:xfrm>
          <a:prstGeom prst="rect">
            <a:avLst/>
          </a:prstGeom>
          <a:noFill/>
        </p:spPr>
        <p:txBody>
          <a:bodyPr wrap="square" rtlCol="0">
            <a:spAutoFit/>
          </a:bodyPr>
          <a:lstStyle/>
          <a:p>
            <a:pPr>
              <a:spcAft>
                <a:spcPts val="1200"/>
              </a:spcAft>
            </a:pPr>
            <a:r>
              <a:rPr lang="en-US" sz="1600" dirty="0"/>
              <a:t>Incremental addressed letter items sent using Advertising Mail Mailmark Letters.</a:t>
            </a:r>
          </a:p>
        </p:txBody>
      </p:sp>
      <p:sp>
        <p:nvSpPr>
          <p:cNvPr id="9" name="TextBox 8">
            <a:extLst>
              <a:ext uri="{FF2B5EF4-FFF2-40B4-BE49-F238E27FC236}">
                <a16:creationId xmlns:a16="http://schemas.microsoft.com/office/drawing/2014/main" id="{0E02E1EA-EFA6-4CAF-A9D7-1F201D8F5B01}"/>
              </a:ext>
            </a:extLst>
          </p:cNvPr>
          <p:cNvSpPr txBox="1"/>
          <p:nvPr/>
        </p:nvSpPr>
        <p:spPr>
          <a:xfrm>
            <a:off x="3445259" y="4691882"/>
            <a:ext cx="2664000" cy="1569660"/>
          </a:xfrm>
          <a:prstGeom prst="rect">
            <a:avLst/>
          </a:prstGeom>
          <a:noFill/>
        </p:spPr>
        <p:txBody>
          <a:bodyPr wrap="square" rtlCol="0">
            <a:spAutoFit/>
          </a:bodyPr>
          <a:lstStyle/>
          <a:p>
            <a:pPr>
              <a:spcAft>
                <a:spcPts val="1200"/>
              </a:spcAft>
            </a:pPr>
            <a:r>
              <a:rPr lang="en-GB" sz="1600" dirty="0"/>
              <a:t>Measure the performance of the incremental mail and share the results with us so we can understand whether the tests we invest in achieve their objectives.</a:t>
            </a:r>
          </a:p>
        </p:txBody>
      </p:sp>
      <p:sp>
        <p:nvSpPr>
          <p:cNvPr id="10" name="TextBox 9">
            <a:extLst>
              <a:ext uri="{FF2B5EF4-FFF2-40B4-BE49-F238E27FC236}">
                <a16:creationId xmlns:a16="http://schemas.microsoft.com/office/drawing/2014/main" id="{4DF27763-2715-4333-A30D-4A43099E7A7E}"/>
              </a:ext>
            </a:extLst>
          </p:cNvPr>
          <p:cNvSpPr txBox="1"/>
          <p:nvPr/>
        </p:nvSpPr>
        <p:spPr>
          <a:xfrm>
            <a:off x="6082742" y="4691882"/>
            <a:ext cx="2664000" cy="1815882"/>
          </a:xfrm>
          <a:prstGeom prst="rect">
            <a:avLst/>
          </a:prstGeom>
          <a:noFill/>
        </p:spPr>
        <p:txBody>
          <a:bodyPr wrap="square" rtlCol="0">
            <a:spAutoFit/>
          </a:bodyPr>
          <a:lstStyle/>
          <a:p>
            <a:pPr lvl="0"/>
            <a:r>
              <a:rPr lang="en-GB" sz="1600" dirty="0"/>
              <a:t>To qualify, incremental mailings must include a minimum of 250k advertising mail items and a maximum of 1m items over the incentive period. Items must be posted in Trays </a:t>
            </a:r>
          </a:p>
        </p:txBody>
      </p:sp>
      <p:sp>
        <p:nvSpPr>
          <p:cNvPr id="11" name="TextBox 10">
            <a:extLst>
              <a:ext uri="{FF2B5EF4-FFF2-40B4-BE49-F238E27FC236}">
                <a16:creationId xmlns:a16="http://schemas.microsoft.com/office/drawing/2014/main" id="{35BE4D2A-B711-4648-84B3-069249F9177C}"/>
              </a:ext>
            </a:extLst>
          </p:cNvPr>
          <p:cNvSpPr txBox="1"/>
          <p:nvPr/>
        </p:nvSpPr>
        <p:spPr>
          <a:xfrm>
            <a:off x="8720224" y="4691882"/>
            <a:ext cx="2664000" cy="584775"/>
          </a:xfrm>
          <a:prstGeom prst="rect">
            <a:avLst/>
          </a:prstGeom>
          <a:noFill/>
        </p:spPr>
        <p:txBody>
          <a:bodyPr wrap="square" rtlCol="0">
            <a:spAutoFit/>
          </a:bodyPr>
          <a:lstStyle/>
          <a:p>
            <a:pPr>
              <a:spcAft>
                <a:spcPts val="1200"/>
              </a:spcAft>
            </a:pPr>
            <a:r>
              <a:rPr lang="en-GB" sz="1600" dirty="0"/>
              <a:t>Submit your application form 10 days before the start date.</a:t>
            </a:r>
          </a:p>
        </p:txBody>
      </p:sp>
      <p:sp>
        <p:nvSpPr>
          <p:cNvPr id="12" name="TextBox 11">
            <a:extLst>
              <a:ext uri="{FF2B5EF4-FFF2-40B4-BE49-F238E27FC236}">
                <a16:creationId xmlns:a16="http://schemas.microsoft.com/office/drawing/2014/main" id="{D0A48AC1-E82A-475B-8546-A9ABAFA0EE9D}"/>
              </a:ext>
            </a:extLst>
          </p:cNvPr>
          <p:cNvSpPr txBox="1"/>
          <p:nvPr/>
        </p:nvSpPr>
        <p:spPr>
          <a:xfrm>
            <a:off x="2400273"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13" name="TextBox 12">
            <a:extLst>
              <a:ext uri="{FF2B5EF4-FFF2-40B4-BE49-F238E27FC236}">
                <a16:creationId xmlns:a16="http://schemas.microsoft.com/office/drawing/2014/main" id="{668B92FC-59CB-4A91-AE6E-2C5B755F4174}"/>
              </a:ext>
            </a:extLst>
          </p:cNvPr>
          <p:cNvSpPr txBox="1"/>
          <p:nvPr/>
        </p:nvSpPr>
        <p:spPr>
          <a:xfrm>
            <a:off x="5035246"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14" name="TextBox 13">
            <a:extLst>
              <a:ext uri="{FF2B5EF4-FFF2-40B4-BE49-F238E27FC236}">
                <a16:creationId xmlns:a16="http://schemas.microsoft.com/office/drawing/2014/main" id="{5F43AFB8-AB54-4CE1-8221-FD65726C0178}"/>
              </a:ext>
            </a:extLst>
          </p:cNvPr>
          <p:cNvSpPr txBox="1"/>
          <p:nvPr/>
        </p:nvSpPr>
        <p:spPr>
          <a:xfrm>
            <a:off x="7670219"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15" name="TextBox 14">
            <a:extLst>
              <a:ext uri="{FF2B5EF4-FFF2-40B4-BE49-F238E27FC236}">
                <a16:creationId xmlns:a16="http://schemas.microsoft.com/office/drawing/2014/main" id="{2EAD023D-E873-4B8F-9552-B6FD46601525}"/>
              </a:ext>
            </a:extLst>
          </p:cNvPr>
          <p:cNvSpPr txBox="1"/>
          <p:nvPr/>
        </p:nvSpPr>
        <p:spPr>
          <a:xfrm>
            <a:off x="10305193" y="2266122"/>
            <a:ext cx="3401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19" name="TextBox 18">
            <a:extLst>
              <a:ext uri="{FF2B5EF4-FFF2-40B4-BE49-F238E27FC236}">
                <a16:creationId xmlns:a16="http://schemas.microsoft.com/office/drawing/2014/main" id="{6C3E62A4-6192-46EC-847E-7819FFDED140}"/>
              </a:ext>
            </a:extLst>
          </p:cNvPr>
          <p:cNvSpPr txBox="1"/>
          <p:nvPr/>
        </p:nvSpPr>
        <p:spPr>
          <a:xfrm>
            <a:off x="5114183" y="6605343"/>
            <a:ext cx="1967205" cy="261610"/>
          </a:xfrm>
          <a:prstGeom prst="rect">
            <a:avLst/>
          </a:prstGeom>
          <a:noFill/>
        </p:spPr>
        <p:txBody>
          <a:bodyPr wrap="none" rtlCol="0">
            <a:spAutoFit/>
          </a:bodyPr>
          <a:lstStyle/>
          <a:p>
            <a:pPr lvl="0" defTabSz="457200">
              <a:defRPr/>
            </a:pPr>
            <a:r>
              <a:rPr lang="en-GB" sz="1100" dirty="0"/>
              <a:t>Full terms and conditions apply</a:t>
            </a:r>
          </a:p>
        </p:txBody>
      </p:sp>
    </p:spTree>
    <p:extLst>
      <p:ext uri="{BB962C8B-B14F-4D97-AF65-F5344CB8AC3E}">
        <p14:creationId xmlns:p14="http://schemas.microsoft.com/office/powerpoint/2010/main" val="54220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DE91-F921-4DBA-BD51-28827ED34ECC}"/>
              </a:ext>
            </a:extLst>
          </p:cNvPr>
          <p:cNvSpPr>
            <a:spLocks noGrp="1"/>
          </p:cNvSpPr>
          <p:nvPr>
            <p:ph type="title"/>
          </p:nvPr>
        </p:nvSpPr>
        <p:spPr/>
        <p:txBody>
          <a:bodyPr/>
          <a:lstStyle/>
          <a:p>
            <a:r>
              <a:rPr lang="en-GB" dirty="0"/>
              <a:t>OFFER DATES</a:t>
            </a:r>
          </a:p>
        </p:txBody>
      </p:sp>
      <p:sp>
        <p:nvSpPr>
          <p:cNvPr id="3" name="Text Placeholder 2">
            <a:extLst>
              <a:ext uri="{FF2B5EF4-FFF2-40B4-BE49-F238E27FC236}">
                <a16:creationId xmlns:a16="http://schemas.microsoft.com/office/drawing/2014/main" id="{2AE7F57F-F59E-4B77-96C5-552FA50C1736}"/>
              </a:ext>
            </a:extLst>
          </p:cNvPr>
          <p:cNvSpPr>
            <a:spLocks noGrp="1"/>
          </p:cNvSpPr>
          <p:nvPr>
            <p:ph type="body"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E1E52A3-242E-4AFC-8F94-C61FD634B7E2}"/>
              </a:ext>
            </a:extLst>
          </p:cNvPr>
          <p:cNvSpPr>
            <a:spLocks noGrp="1"/>
          </p:cNvSpPr>
          <p:nvPr>
            <p:ph type="sldNum" sz="quarter" idx="15"/>
          </p:nvPr>
        </p:nvSpPr>
        <p:spPr/>
        <p:txBody>
          <a:bodyPr/>
          <a:lstStyle/>
          <a:p>
            <a:fld id="{3787542D-5C6B-4EB3-96EB-9B37C3D5D2F8}" type="slidenum">
              <a:rPr lang="en-GB" smtClean="0"/>
              <a:t>9</a:t>
            </a:fld>
            <a:endParaRPr lang="en-GB" dirty="0"/>
          </a:p>
        </p:txBody>
      </p:sp>
      <p:pic>
        <p:nvPicPr>
          <p:cNvPr id="7" name="Content Placeholder 6" descr="Flip calendar outline">
            <a:extLst>
              <a:ext uri="{FF2B5EF4-FFF2-40B4-BE49-F238E27FC236}">
                <a16:creationId xmlns:a16="http://schemas.microsoft.com/office/drawing/2014/main" id="{708193F4-7703-4746-AF7E-08D51BBD7237}"/>
              </a:ext>
            </a:extLst>
          </p:cNvPr>
          <p:cNvPicPr>
            <a:picLocks noGrp="1" noChangeAspect="1"/>
          </p:cNvPicPr>
          <p:nvPr>
            <p:ph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8675" y="2399502"/>
            <a:ext cx="2371719" cy="2371719"/>
          </a:xfrm>
        </p:spPr>
      </p:pic>
      <p:sp>
        <p:nvSpPr>
          <p:cNvPr id="9" name="TextBox 8">
            <a:extLst>
              <a:ext uri="{FF2B5EF4-FFF2-40B4-BE49-F238E27FC236}">
                <a16:creationId xmlns:a16="http://schemas.microsoft.com/office/drawing/2014/main" id="{0735AF87-D7F3-4FD6-BE60-9F186F1FFD90}"/>
              </a:ext>
            </a:extLst>
          </p:cNvPr>
          <p:cNvSpPr txBox="1"/>
          <p:nvPr/>
        </p:nvSpPr>
        <p:spPr>
          <a:xfrm>
            <a:off x="2774806" y="3515583"/>
            <a:ext cx="1519455" cy="646331"/>
          </a:xfrm>
          <a:prstGeom prst="rect">
            <a:avLst/>
          </a:prstGeom>
          <a:noFill/>
        </p:spPr>
        <p:txBody>
          <a:bodyPr wrap="none" rtlCol="0">
            <a:spAutoFit/>
          </a:bodyPr>
          <a:lstStyle/>
          <a:p>
            <a:pPr algn="ctr"/>
            <a:r>
              <a:rPr lang="en-GB" b="1" dirty="0"/>
              <a:t>30 September</a:t>
            </a:r>
          </a:p>
          <a:p>
            <a:pPr algn="ctr"/>
            <a:r>
              <a:rPr lang="en-GB" b="1" dirty="0"/>
              <a:t>2024</a:t>
            </a:r>
          </a:p>
        </p:txBody>
      </p:sp>
      <p:sp>
        <p:nvSpPr>
          <p:cNvPr id="10" name="TextBox 9">
            <a:extLst>
              <a:ext uri="{FF2B5EF4-FFF2-40B4-BE49-F238E27FC236}">
                <a16:creationId xmlns:a16="http://schemas.microsoft.com/office/drawing/2014/main" id="{A4CEAF62-6C1D-4BB6-BAFB-3A6115EACE06}"/>
              </a:ext>
            </a:extLst>
          </p:cNvPr>
          <p:cNvSpPr txBox="1"/>
          <p:nvPr/>
        </p:nvSpPr>
        <p:spPr>
          <a:xfrm>
            <a:off x="2583119" y="4444182"/>
            <a:ext cx="1902830" cy="369332"/>
          </a:xfrm>
          <a:prstGeom prst="rect">
            <a:avLst/>
          </a:prstGeom>
          <a:noFill/>
        </p:spPr>
        <p:txBody>
          <a:bodyPr wrap="none" rtlCol="0">
            <a:spAutoFit/>
          </a:bodyPr>
          <a:lstStyle/>
          <a:p>
            <a:pPr algn="ctr"/>
            <a:r>
              <a:rPr lang="en-GB" dirty="0"/>
              <a:t>Applications open</a:t>
            </a:r>
          </a:p>
        </p:txBody>
      </p:sp>
      <p:pic>
        <p:nvPicPr>
          <p:cNvPr id="11" name="Content Placeholder 6" descr="Flip calendar outline">
            <a:extLst>
              <a:ext uri="{FF2B5EF4-FFF2-40B4-BE49-F238E27FC236}">
                <a16:creationId xmlns:a16="http://schemas.microsoft.com/office/drawing/2014/main" id="{54CCA594-C82F-469B-B442-78EBD5398D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3773" y="2397664"/>
            <a:ext cx="2371719" cy="2371719"/>
          </a:xfrm>
          <a:prstGeom prst="rect">
            <a:avLst/>
          </a:prstGeom>
        </p:spPr>
      </p:pic>
      <p:sp>
        <p:nvSpPr>
          <p:cNvPr id="12" name="TextBox 11">
            <a:extLst>
              <a:ext uri="{FF2B5EF4-FFF2-40B4-BE49-F238E27FC236}">
                <a16:creationId xmlns:a16="http://schemas.microsoft.com/office/drawing/2014/main" id="{E397E206-5996-457D-9541-ADE0CC97B800}"/>
              </a:ext>
            </a:extLst>
          </p:cNvPr>
          <p:cNvSpPr txBox="1"/>
          <p:nvPr/>
        </p:nvSpPr>
        <p:spPr>
          <a:xfrm>
            <a:off x="5556887" y="3515583"/>
            <a:ext cx="1085490" cy="646331"/>
          </a:xfrm>
          <a:prstGeom prst="rect">
            <a:avLst/>
          </a:prstGeom>
          <a:noFill/>
        </p:spPr>
        <p:txBody>
          <a:bodyPr wrap="none" rtlCol="0">
            <a:spAutoFit/>
          </a:bodyPr>
          <a:lstStyle/>
          <a:p>
            <a:pPr algn="ctr"/>
            <a:r>
              <a:rPr lang="en-GB" b="1" dirty="0"/>
              <a:t>14 March</a:t>
            </a:r>
          </a:p>
          <a:p>
            <a:pPr algn="ctr"/>
            <a:r>
              <a:rPr lang="en-GB" b="1" dirty="0"/>
              <a:t>2025</a:t>
            </a:r>
          </a:p>
        </p:txBody>
      </p:sp>
      <p:sp>
        <p:nvSpPr>
          <p:cNvPr id="13" name="TextBox 12">
            <a:extLst>
              <a:ext uri="{FF2B5EF4-FFF2-40B4-BE49-F238E27FC236}">
                <a16:creationId xmlns:a16="http://schemas.microsoft.com/office/drawing/2014/main" id="{FEA0293F-A0E1-4CF4-981C-6AFD52533455}"/>
              </a:ext>
            </a:extLst>
          </p:cNvPr>
          <p:cNvSpPr txBox="1"/>
          <p:nvPr/>
        </p:nvSpPr>
        <p:spPr>
          <a:xfrm>
            <a:off x="5275625" y="4444182"/>
            <a:ext cx="1648015" cy="369332"/>
          </a:xfrm>
          <a:prstGeom prst="rect">
            <a:avLst/>
          </a:prstGeom>
          <a:noFill/>
        </p:spPr>
        <p:txBody>
          <a:bodyPr wrap="none" rtlCol="0">
            <a:spAutoFit/>
          </a:bodyPr>
          <a:lstStyle/>
          <a:p>
            <a:pPr algn="ctr"/>
            <a:r>
              <a:rPr lang="en-GB" dirty="0"/>
              <a:t>Last application</a:t>
            </a:r>
          </a:p>
        </p:txBody>
      </p:sp>
      <p:pic>
        <p:nvPicPr>
          <p:cNvPr id="14" name="Content Placeholder 6" descr="Flip calendar outline">
            <a:extLst>
              <a:ext uri="{FF2B5EF4-FFF2-40B4-BE49-F238E27FC236}">
                <a16:creationId xmlns:a16="http://schemas.microsoft.com/office/drawing/2014/main" id="{6B7480C7-E0A6-4FCF-9AEF-663D6A7593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00904" y="2384809"/>
            <a:ext cx="2371719" cy="2371719"/>
          </a:xfrm>
          <a:prstGeom prst="rect">
            <a:avLst/>
          </a:prstGeom>
        </p:spPr>
      </p:pic>
      <p:sp>
        <p:nvSpPr>
          <p:cNvPr id="15" name="TextBox 14">
            <a:extLst>
              <a:ext uri="{FF2B5EF4-FFF2-40B4-BE49-F238E27FC236}">
                <a16:creationId xmlns:a16="http://schemas.microsoft.com/office/drawing/2014/main" id="{98E2BE64-45CF-4C40-A47F-13952F4E5278}"/>
              </a:ext>
            </a:extLst>
          </p:cNvPr>
          <p:cNvSpPr txBox="1"/>
          <p:nvPr/>
        </p:nvSpPr>
        <p:spPr>
          <a:xfrm>
            <a:off x="8117568" y="3515583"/>
            <a:ext cx="1138389" cy="646331"/>
          </a:xfrm>
          <a:prstGeom prst="rect">
            <a:avLst/>
          </a:prstGeom>
          <a:noFill/>
        </p:spPr>
        <p:txBody>
          <a:bodyPr wrap="none" rtlCol="0">
            <a:spAutoFit/>
          </a:bodyPr>
          <a:lstStyle/>
          <a:p>
            <a:pPr algn="ctr"/>
            <a:r>
              <a:rPr lang="en-GB" b="1" dirty="0"/>
              <a:t>28 March </a:t>
            </a:r>
          </a:p>
          <a:p>
            <a:pPr algn="ctr"/>
            <a:r>
              <a:rPr lang="en-GB" b="1" dirty="0"/>
              <a:t>2025</a:t>
            </a:r>
          </a:p>
        </p:txBody>
      </p:sp>
      <p:sp>
        <p:nvSpPr>
          <p:cNvPr id="16" name="TextBox 15">
            <a:extLst>
              <a:ext uri="{FF2B5EF4-FFF2-40B4-BE49-F238E27FC236}">
                <a16:creationId xmlns:a16="http://schemas.microsoft.com/office/drawing/2014/main" id="{96FA213B-60B8-45A9-ABA6-625B7E48B591}"/>
              </a:ext>
            </a:extLst>
          </p:cNvPr>
          <p:cNvSpPr txBox="1"/>
          <p:nvPr/>
        </p:nvSpPr>
        <p:spPr>
          <a:xfrm>
            <a:off x="7799404" y="4444182"/>
            <a:ext cx="1774718" cy="369332"/>
          </a:xfrm>
          <a:prstGeom prst="rect">
            <a:avLst/>
          </a:prstGeom>
          <a:noFill/>
        </p:spPr>
        <p:txBody>
          <a:bodyPr wrap="none" rtlCol="0">
            <a:spAutoFit/>
          </a:bodyPr>
          <a:lstStyle/>
          <a:p>
            <a:pPr algn="ctr"/>
            <a:r>
              <a:rPr lang="en-GB" dirty="0"/>
              <a:t>Last posting date</a:t>
            </a:r>
          </a:p>
        </p:txBody>
      </p:sp>
    </p:spTree>
    <p:extLst>
      <p:ext uri="{BB962C8B-B14F-4D97-AF65-F5344CB8AC3E}">
        <p14:creationId xmlns:p14="http://schemas.microsoft.com/office/powerpoint/2010/main" val="3575576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percent_POWER_USER_SEPARATOR_ICONS_deal_POWER_USER_SEPARATOR_ICONS_deals_POWER_USER_SEPARATOR_ICONS_discount_POWER_USER_SEPARATOR_ICONS_hurry_POWER_USER_SEPARATOR_ICONS_offer_POWER_USER_SEPARATOR_ICONS_sale"/>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percent_POWER_USER_SEPARATOR_ICONS_deal_POWER_USER_SEPARATOR_ICONS_deals_POWER_USER_SEPARATOR_ICONS_discount_POWER_USER_SEPARATOR_ICONS_hurry_POWER_USER_SEPARATOR_ICONS_offer_POWER_USER_SEPARATOR_ICONS_sale"/>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percent_POWER_USER_SEPARATOR_ICONS_deal_POWER_USER_SEPARATOR_ICONS_deals_POWER_USER_SEPARATOR_ICONS_discount_POWER_USER_SEPARATOR_ICONS_hurry_POWER_USER_SEPARATOR_ICONS_offer_POWER_USER_SEPARATOR_ICONS_sale"/>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percent_POWER_USER_SEPARATOR_ICONS_deal_POWER_USER_SEPARATOR_ICONS_deals_POWER_USER_SEPARATOR_ICONS_discount_POWER_USER_SEPARATOR_ICONS_hurry_POWER_USER_SEPARATOR_ICONS_offer_POWER_USER_SEPARATOR_ICONS_sale"/>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paper_POWER_USER_SEPARATOR_ICONS_aircraft_POWER_USER_SEPARATOR_ICONS_airplane_POWER_USER_SEPARATOR_ICONS_play_POWER_USER_SEPARATOR_ICONS_send_POWER_USER_SEPARATOR_ICONS_email_POWER_USER_SEPARATOR_ICONS_message"/>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plus_POWER_USER_SEPARATOR_ICONS_with_POWER_USER_SEPARATOR_ICONS_put-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plus_POWER_USER_SEPARATOR_ICONS_with_POWER_USER_SEPARATOR_ICONS_put-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plus_POWER_USER_SEPARATOR_ICONS_with_POWER_USER_SEPARATOR_ICONS_put-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help_POWER_USER_SEPARATOR_ICONS_helper_POWER_USER_SEPARATOR_ICONS_need-help_POWER_USER_SEPARATOR_ICONS_question_POWER_USER_SEPARATOR_ICONS_question-mark_POWER_USER_SEPARATOR_ICONS_questionmark"/>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application_POWER_USER_SEPARATOR_ICONS_edit_POWER_USER_SEPARATOR_ICONS_executable_POWER_USER_SEPARATOR_ICONS_illustration_POWER_USER_SEPARATOR_ICONS_illustrator_POWER_USER_SEPARATOR_ICONS_program_POWER_USER_SEPARATOR_ICONS_software"/>
</p:tagLst>
</file>

<file path=ppt/theme/theme1.xml><?xml version="1.0" encoding="utf-8"?>
<a:theme xmlns:a="http://schemas.openxmlformats.org/drawingml/2006/main" name="Office Theme">
  <a:themeElements>
    <a:clrScheme name="Marketreach Colours">
      <a:dk1>
        <a:srgbClr val="000000"/>
      </a:dk1>
      <a:lt1>
        <a:srgbClr val="FFFFFF"/>
      </a:lt1>
      <a:dk2>
        <a:srgbClr val="666666"/>
      </a:dk2>
      <a:lt2>
        <a:srgbClr val="FFFFFF"/>
      </a:lt2>
      <a:accent1>
        <a:srgbClr val="E32019"/>
      </a:accent1>
      <a:accent2>
        <a:srgbClr val="E94D47"/>
      </a:accent2>
      <a:accent3>
        <a:srgbClr val="EE7975"/>
      </a:accent3>
      <a:accent4>
        <a:srgbClr val="F3A6A3"/>
      </a:accent4>
      <a:accent5>
        <a:srgbClr val="F9D3D1"/>
      </a:accent5>
      <a:accent6>
        <a:srgbClr val="000000"/>
      </a:accent6>
      <a:hlink>
        <a:srgbClr val="E32019"/>
      </a:hlink>
      <a:folHlink>
        <a:srgbClr val="E94D47"/>
      </a:folHlink>
    </a:clrScheme>
    <a:fontScheme name="Marketreach fonts">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arketreach Colours">
      <a:dk1>
        <a:srgbClr val="000000"/>
      </a:dk1>
      <a:lt1>
        <a:srgbClr val="FFFFFF"/>
      </a:lt1>
      <a:dk2>
        <a:srgbClr val="666666"/>
      </a:dk2>
      <a:lt2>
        <a:srgbClr val="FFFFFF"/>
      </a:lt2>
      <a:accent1>
        <a:srgbClr val="E32019"/>
      </a:accent1>
      <a:accent2>
        <a:srgbClr val="E94D47"/>
      </a:accent2>
      <a:accent3>
        <a:srgbClr val="EE7975"/>
      </a:accent3>
      <a:accent4>
        <a:srgbClr val="F3A6A3"/>
      </a:accent4>
      <a:accent5>
        <a:srgbClr val="F9D3D1"/>
      </a:accent5>
      <a:accent6>
        <a:srgbClr val="000000"/>
      </a:accent6>
      <a:hlink>
        <a:srgbClr val="E32019"/>
      </a:hlink>
      <a:folHlink>
        <a:srgbClr val="E94D47"/>
      </a:folHlink>
    </a:clrScheme>
    <a:fontScheme name="Marketreach fonts">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71CF4A4FD234468DD412F3CF334B34" ma:contentTypeVersion="7" ma:contentTypeDescription="Create a new document." ma:contentTypeScope="" ma:versionID="73b2507ab5445555b05777d4b91d351f">
  <xsd:schema xmlns:xsd="http://www.w3.org/2001/XMLSchema" xmlns:xs="http://www.w3.org/2001/XMLSchema" xmlns:p="http://schemas.microsoft.com/office/2006/metadata/properties" xmlns:ns2="4be9f171-eef0-4f28-8842-fd062038bb63" xmlns:ns3="b00cedf0-f603-49fc-9524-e6cb166a8c07" targetNamespace="http://schemas.microsoft.com/office/2006/metadata/properties" ma:root="true" ma:fieldsID="9b3a551a441ddf4a6d55beee7a7a5ec1" ns2:_="" ns3:_="">
    <xsd:import namespace="4be9f171-eef0-4f28-8842-fd062038bb63"/>
    <xsd:import namespace="b00cedf0-f603-49fc-9524-e6cb166a8c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9f171-eef0-4f28-8842-fd062038bb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0cedf0-f603-49fc-9524-e6cb166a8c0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1A0B5A-0F16-41B3-8A2F-1F42330CA88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be9f171-eef0-4f28-8842-fd062038bb63"/>
    <ds:schemaRef ds:uri="http://www.w3.org/XML/1998/namespace"/>
    <ds:schemaRef ds:uri="http://purl.org/dc/dcmitype/"/>
  </ds:schemaRefs>
</ds:datastoreItem>
</file>

<file path=customXml/itemProps2.xml><?xml version="1.0" encoding="utf-8"?>
<ds:datastoreItem xmlns:ds="http://schemas.openxmlformats.org/officeDocument/2006/customXml" ds:itemID="{959F9721-E688-41FE-A6C0-BAFCE096F8E7}">
  <ds:schemaRefs>
    <ds:schemaRef ds:uri="http://schemas.microsoft.com/sharepoint/v3/contenttype/forms"/>
  </ds:schemaRefs>
</ds:datastoreItem>
</file>

<file path=customXml/itemProps3.xml><?xml version="1.0" encoding="utf-8"?>
<ds:datastoreItem xmlns:ds="http://schemas.openxmlformats.org/officeDocument/2006/customXml" ds:itemID="{E76C021C-3D16-41F5-AE93-78570B3BB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e9f171-eef0-4f28-8842-fd062038bb63"/>
    <ds:schemaRef ds:uri="b00cedf0-f603-49fc-9524-e6cb166a8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1108</Words>
  <Application>Microsoft Office PowerPoint</Application>
  <PresentationFormat>Widescreen</PresentationFormat>
  <Paragraphs>129</Paragraphs>
  <Slides>14</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Century Gothic</vt:lpstr>
      <vt:lpstr>Impact</vt:lpstr>
      <vt:lpstr>Trebuchet MS</vt:lpstr>
      <vt:lpstr>Wingdings</vt:lpstr>
      <vt:lpstr>Office Theme</vt:lpstr>
      <vt:lpstr>1_Office Theme</vt:lpstr>
      <vt:lpstr>ROYAL MAIL TELCO INCENTIVE 2024-2025</vt:lpstr>
      <vt:lpstr>Network providers used by consumers</vt:lpstr>
      <vt:lpstr>Payment plans broadly static</vt:lpstr>
      <vt:lpstr>A healthy uptick in engagement</vt:lpstr>
      <vt:lpstr>Key media metrics TeLCO Mailings</vt:lpstr>
      <vt:lpstr>PowerPoint Presentation</vt:lpstr>
      <vt:lpstr>Advertising mail</vt:lpstr>
      <vt:lpstr>ENTRY REQUIREMENTS</vt:lpstr>
      <vt:lpstr>OFFER DATES</vt:lpstr>
      <vt:lpstr>PowerPoint Presentation</vt:lpstr>
      <vt:lpstr>The APPLICATION AND CREDIT process</vt:lpstr>
      <vt:lpstr>The more detail the better!</vt:lpstr>
      <vt:lpstr>FREQUENTLY ASKED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35</cp:revision>
  <dcterms:created xsi:type="dcterms:W3CDTF">2018-10-03T11:19:32Z</dcterms:created>
  <dcterms:modified xsi:type="dcterms:W3CDTF">2024-09-20T08:56:50Z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0x010100AD71CF4A4FD234468DD412F3CF334B34</vt:lpwstr>
  </property>
  <property fmtid="{D5CDD505-2E9C-101B-9397-08002B2CF9AE}" pid="3" name="MSIP_Label_980f36f3-41a5-4f45-a6a2-e224f336accd_Enabled">
    <vt:lpwstr>true</vt:lpwstr>
  </property>
  <property fmtid="{D5CDD505-2E9C-101B-9397-08002B2CF9AE}" pid="4" name="MSIP_Label_980f36f3-41a5-4f45-a6a2-e224f336accd_SetDate">
    <vt:lpwstr>2023-12-06T12:53:34Z</vt:lpwstr>
  </property>
  <property fmtid="{D5CDD505-2E9C-101B-9397-08002B2CF9AE}" pid="5" name="MSIP_Label_980f36f3-41a5-4f45-a6a2-e224f336accd_Method">
    <vt:lpwstr>Standard</vt:lpwstr>
  </property>
  <property fmtid="{D5CDD505-2E9C-101B-9397-08002B2CF9AE}" pid="6" name="MSIP_Label_980f36f3-41a5-4f45-a6a2-e224f336accd_Name">
    <vt:lpwstr>980f36f3-41a5-4f45-a6a2-e224f336accd</vt:lpwstr>
  </property>
  <property fmtid="{D5CDD505-2E9C-101B-9397-08002B2CF9AE}" pid="7" name="MSIP_Label_980f36f3-41a5-4f45-a6a2-e224f336accd_SiteId">
    <vt:lpwstr>7a082108-90dd-41ac-be41-9b8feabee2da</vt:lpwstr>
  </property>
  <property fmtid="{D5CDD505-2E9C-101B-9397-08002B2CF9AE}" pid="8" name="MSIP_Label_980f36f3-41a5-4f45-a6a2-e224f336accd_ActionId">
    <vt:lpwstr/>
  </property>
  <property fmtid="{D5CDD505-2E9C-101B-9397-08002B2CF9AE}" pid="9" name="MSIP_Label_980f36f3-41a5-4f45-a6a2-e224f336accd_ContentBits">
    <vt:lpwstr>2</vt:lpwstr>
  </property>
</Properties>
</file>